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4" r:id="rId7"/>
    <p:sldId id="266" r:id="rId8"/>
    <p:sldId id="267" r:id="rId9"/>
    <p:sldId id="268" r:id="rId10"/>
    <p:sldId id="270" r:id="rId11"/>
    <p:sldId id="269" r:id="rId12"/>
    <p:sldId id="27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5503F4-E464-4C41-8CF3-BD14FFA9A396}" v="7" dt="2022-04-26T14:18:35.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erk Great Dawley" userId="b8b1669d-9ce7-4ab0-9675-b459168205eb" providerId="ADAL" clId="{C75503F4-E464-4C41-8CF3-BD14FFA9A396}"/>
    <pc:docChg chg="undo custSel addSld delSld modSld sldOrd">
      <pc:chgData name="Clerk Great Dawley" userId="b8b1669d-9ce7-4ab0-9675-b459168205eb" providerId="ADAL" clId="{C75503F4-E464-4C41-8CF3-BD14FFA9A396}" dt="2022-04-29T11:05:02.016" v="1368" actId="20577"/>
      <pc:docMkLst>
        <pc:docMk/>
      </pc:docMkLst>
      <pc:sldChg chg="modSp mod">
        <pc:chgData name="Clerk Great Dawley" userId="b8b1669d-9ce7-4ab0-9675-b459168205eb" providerId="ADAL" clId="{C75503F4-E464-4C41-8CF3-BD14FFA9A396}" dt="2022-04-26T13:19:43.429" v="23" actId="20577"/>
        <pc:sldMkLst>
          <pc:docMk/>
          <pc:sldMk cId="3560365071" sldId="256"/>
        </pc:sldMkLst>
        <pc:spChg chg="mod">
          <ac:chgData name="Clerk Great Dawley" userId="b8b1669d-9ce7-4ab0-9675-b459168205eb" providerId="ADAL" clId="{C75503F4-E464-4C41-8CF3-BD14FFA9A396}" dt="2022-04-26T13:19:43.429" v="23" actId="20577"/>
          <ac:spMkLst>
            <pc:docMk/>
            <pc:sldMk cId="3560365071" sldId="256"/>
            <ac:spMk id="2" creationId="{38BC1E75-C914-4211-9615-3F897048A238}"/>
          </ac:spMkLst>
        </pc:spChg>
      </pc:sldChg>
      <pc:sldChg chg="modSp mod">
        <pc:chgData name="Clerk Great Dawley" userId="b8b1669d-9ce7-4ab0-9675-b459168205eb" providerId="ADAL" clId="{C75503F4-E464-4C41-8CF3-BD14FFA9A396}" dt="2022-04-29T10:54:56.213" v="556" actId="1076"/>
        <pc:sldMkLst>
          <pc:docMk/>
          <pc:sldMk cId="3918935484" sldId="257"/>
        </pc:sldMkLst>
        <pc:spChg chg="mod">
          <ac:chgData name="Clerk Great Dawley" userId="b8b1669d-9ce7-4ab0-9675-b459168205eb" providerId="ADAL" clId="{C75503F4-E464-4C41-8CF3-BD14FFA9A396}" dt="2022-04-29T10:54:56.213" v="556" actId="1076"/>
          <ac:spMkLst>
            <pc:docMk/>
            <pc:sldMk cId="3918935484" sldId="257"/>
            <ac:spMk id="2" creationId="{FF843BB9-A734-4D6C-BA45-BFFF97670E4B}"/>
          </ac:spMkLst>
        </pc:spChg>
        <pc:spChg chg="mod">
          <ac:chgData name="Clerk Great Dawley" userId="b8b1669d-9ce7-4ab0-9675-b459168205eb" providerId="ADAL" clId="{C75503F4-E464-4C41-8CF3-BD14FFA9A396}" dt="2022-04-26T14:13:52.106" v="382" actId="122"/>
          <ac:spMkLst>
            <pc:docMk/>
            <pc:sldMk cId="3918935484" sldId="257"/>
            <ac:spMk id="3" creationId="{93309913-C215-4F51-A5F0-DDD8DBF5A83E}"/>
          </ac:spMkLst>
        </pc:spChg>
      </pc:sldChg>
      <pc:sldChg chg="del">
        <pc:chgData name="Clerk Great Dawley" userId="b8b1669d-9ce7-4ab0-9675-b459168205eb" providerId="ADAL" clId="{C75503F4-E464-4C41-8CF3-BD14FFA9A396}" dt="2022-04-26T13:22:01.207" v="31" actId="2696"/>
        <pc:sldMkLst>
          <pc:docMk/>
          <pc:sldMk cId="1899546139" sldId="258"/>
        </pc:sldMkLst>
      </pc:sldChg>
      <pc:sldChg chg="del">
        <pc:chgData name="Clerk Great Dawley" userId="b8b1669d-9ce7-4ab0-9675-b459168205eb" providerId="ADAL" clId="{C75503F4-E464-4C41-8CF3-BD14FFA9A396}" dt="2022-04-26T13:22:01.207" v="31" actId="2696"/>
        <pc:sldMkLst>
          <pc:docMk/>
          <pc:sldMk cId="2792694571" sldId="259"/>
        </pc:sldMkLst>
      </pc:sldChg>
      <pc:sldChg chg="del">
        <pc:chgData name="Clerk Great Dawley" userId="b8b1669d-9ce7-4ab0-9675-b459168205eb" providerId="ADAL" clId="{C75503F4-E464-4C41-8CF3-BD14FFA9A396}" dt="2022-04-26T13:22:01.207" v="31" actId="2696"/>
        <pc:sldMkLst>
          <pc:docMk/>
          <pc:sldMk cId="4160945993" sldId="260"/>
        </pc:sldMkLst>
      </pc:sldChg>
      <pc:sldChg chg="del">
        <pc:chgData name="Clerk Great Dawley" userId="b8b1669d-9ce7-4ab0-9675-b459168205eb" providerId="ADAL" clId="{C75503F4-E464-4C41-8CF3-BD14FFA9A396}" dt="2022-04-26T13:22:01.207" v="31" actId="2696"/>
        <pc:sldMkLst>
          <pc:docMk/>
          <pc:sldMk cId="1693085444" sldId="261"/>
        </pc:sldMkLst>
      </pc:sldChg>
      <pc:sldChg chg="del">
        <pc:chgData name="Clerk Great Dawley" userId="b8b1669d-9ce7-4ab0-9675-b459168205eb" providerId="ADAL" clId="{C75503F4-E464-4C41-8CF3-BD14FFA9A396}" dt="2022-04-26T13:22:01.207" v="31" actId="2696"/>
        <pc:sldMkLst>
          <pc:docMk/>
          <pc:sldMk cId="1633177706" sldId="262"/>
        </pc:sldMkLst>
      </pc:sldChg>
      <pc:sldChg chg="del">
        <pc:chgData name="Clerk Great Dawley" userId="b8b1669d-9ce7-4ab0-9675-b459168205eb" providerId="ADAL" clId="{C75503F4-E464-4C41-8CF3-BD14FFA9A396}" dt="2022-04-26T13:22:01.207" v="31" actId="2696"/>
        <pc:sldMkLst>
          <pc:docMk/>
          <pc:sldMk cId="314659517" sldId="263"/>
        </pc:sldMkLst>
      </pc:sldChg>
      <pc:sldChg chg="addSp delSp modSp mod">
        <pc:chgData name="Clerk Great Dawley" userId="b8b1669d-9ce7-4ab0-9675-b459168205eb" providerId="ADAL" clId="{C75503F4-E464-4C41-8CF3-BD14FFA9A396}" dt="2022-04-29T10:55:47.903" v="566" actId="20577"/>
        <pc:sldMkLst>
          <pc:docMk/>
          <pc:sldMk cId="476948939" sldId="264"/>
        </pc:sldMkLst>
        <pc:spChg chg="del">
          <ac:chgData name="Clerk Great Dawley" userId="b8b1669d-9ce7-4ab0-9675-b459168205eb" providerId="ADAL" clId="{C75503F4-E464-4C41-8CF3-BD14FFA9A396}" dt="2022-04-26T13:22:07.439" v="32" actId="478"/>
          <ac:spMkLst>
            <pc:docMk/>
            <pc:sldMk cId="476948939" sldId="264"/>
            <ac:spMk id="2" creationId="{B591ED69-D215-4874-ABDB-ABA1237498D5}"/>
          </ac:spMkLst>
        </pc:spChg>
        <pc:spChg chg="add del mod">
          <ac:chgData name="Clerk Great Dawley" userId="b8b1669d-9ce7-4ab0-9675-b459168205eb" providerId="ADAL" clId="{C75503F4-E464-4C41-8CF3-BD14FFA9A396}" dt="2022-04-26T13:22:08.278" v="33" actId="478"/>
          <ac:spMkLst>
            <pc:docMk/>
            <pc:sldMk cId="476948939" sldId="264"/>
            <ac:spMk id="5" creationId="{CB97F62F-CD40-4670-8211-930A6673A1CA}"/>
          </ac:spMkLst>
        </pc:spChg>
        <pc:spChg chg="del mod">
          <ac:chgData name="Clerk Great Dawley" userId="b8b1669d-9ce7-4ab0-9675-b459168205eb" providerId="ADAL" clId="{C75503F4-E464-4C41-8CF3-BD14FFA9A396}" dt="2022-04-26T13:23:17.830" v="49" actId="478"/>
          <ac:spMkLst>
            <pc:docMk/>
            <pc:sldMk cId="476948939" sldId="264"/>
            <ac:spMk id="7" creationId="{3687B3D7-1B32-44FB-8AF8-CB7832F561FB}"/>
          </ac:spMkLst>
        </pc:spChg>
        <pc:spChg chg="add mod">
          <ac:chgData name="Clerk Great Dawley" userId="b8b1669d-9ce7-4ab0-9675-b459168205eb" providerId="ADAL" clId="{C75503F4-E464-4C41-8CF3-BD14FFA9A396}" dt="2022-04-29T10:55:27.566" v="560" actId="20577"/>
          <ac:spMkLst>
            <pc:docMk/>
            <pc:sldMk cId="476948939" sldId="264"/>
            <ac:spMk id="8" creationId="{3A54A24B-381A-441B-9D63-DE3426CD93BA}"/>
          </ac:spMkLst>
        </pc:spChg>
        <pc:spChg chg="add del mod">
          <ac:chgData name="Clerk Great Dawley" userId="b8b1669d-9ce7-4ab0-9675-b459168205eb" providerId="ADAL" clId="{C75503F4-E464-4C41-8CF3-BD14FFA9A396}" dt="2022-04-26T13:23:59.698" v="55"/>
          <ac:spMkLst>
            <pc:docMk/>
            <pc:sldMk cId="476948939" sldId="264"/>
            <ac:spMk id="9" creationId="{0CD0B61A-1F5F-41B6-B4FE-8D0C7AEF2BE0}"/>
          </ac:spMkLst>
        </pc:spChg>
        <pc:spChg chg="add mod">
          <ac:chgData name="Clerk Great Dawley" userId="b8b1669d-9ce7-4ab0-9675-b459168205eb" providerId="ADAL" clId="{C75503F4-E464-4C41-8CF3-BD14FFA9A396}" dt="2022-04-29T10:55:47.903" v="566" actId="20577"/>
          <ac:spMkLst>
            <pc:docMk/>
            <pc:sldMk cId="476948939" sldId="264"/>
            <ac:spMk id="10" creationId="{8BCE95C0-0DC3-4145-92D7-E548A973241D}"/>
          </ac:spMkLst>
        </pc:spChg>
        <pc:picChg chg="del">
          <ac:chgData name="Clerk Great Dawley" userId="b8b1669d-9ce7-4ab0-9675-b459168205eb" providerId="ADAL" clId="{C75503F4-E464-4C41-8CF3-BD14FFA9A396}" dt="2022-04-26T13:22:08.965" v="34" actId="478"/>
          <ac:picMkLst>
            <pc:docMk/>
            <pc:sldMk cId="476948939" sldId="264"/>
            <ac:picMk id="4" creationId="{532E10CA-8E10-461D-9405-93DA26E54F00}"/>
          </ac:picMkLst>
        </pc:picChg>
        <pc:picChg chg="del">
          <ac:chgData name="Clerk Great Dawley" userId="b8b1669d-9ce7-4ab0-9675-b459168205eb" providerId="ADAL" clId="{C75503F4-E464-4C41-8CF3-BD14FFA9A396}" dt="2022-04-26T13:22:09.605" v="35" actId="478"/>
          <ac:picMkLst>
            <pc:docMk/>
            <pc:sldMk cId="476948939" sldId="264"/>
            <ac:picMk id="6" creationId="{054DE5AC-239A-4727-A0FE-E76DC58CEBF4}"/>
          </ac:picMkLst>
        </pc:picChg>
      </pc:sldChg>
      <pc:sldChg chg="del ord">
        <pc:chgData name="Clerk Great Dawley" userId="b8b1669d-9ce7-4ab0-9675-b459168205eb" providerId="ADAL" clId="{C75503F4-E464-4C41-8CF3-BD14FFA9A396}" dt="2022-04-26T13:50:03.855" v="192" actId="2696"/>
        <pc:sldMkLst>
          <pc:docMk/>
          <pc:sldMk cId="3829602105" sldId="265"/>
        </pc:sldMkLst>
      </pc:sldChg>
      <pc:sldChg chg="addSp delSp modSp add mod">
        <pc:chgData name="Clerk Great Dawley" userId="b8b1669d-9ce7-4ab0-9675-b459168205eb" providerId="ADAL" clId="{C75503F4-E464-4C41-8CF3-BD14FFA9A396}" dt="2022-04-29T10:57:06.754" v="652" actId="20577"/>
        <pc:sldMkLst>
          <pc:docMk/>
          <pc:sldMk cId="2965381467" sldId="266"/>
        </pc:sldMkLst>
        <pc:spChg chg="add mod">
          <ac:chgData name="Clerk Great Dawley" userId="b8b1669d-9ce7-4ab0-9675-b459168205eb" providerId="ADAL" clId="{C75503F4-E464-4C41-8CF3-BD14FFA9A396}" dt="2022-04-29T10:56:43.311" v="590" actId="20577"/>
          <ac:spMkLst>
            <pc:docMk/>
            <pc:sldMk cId="2965381467" sldId="266"/>
            <ac:spMk id="2" creationId="{1738E4E4-1A47-4C7B-BDC8-09DF1D03A119}"/>
          </ac:spMkLst>
        </pc:spChg>
        <pc:spChg chg="add mod">
          <ac:chgData name="Clerk Great Dawley" userId="b8b1669d-9ce7-4ab0-9675-b459168205eb" providerId="ADAL" clId="{C75503F4-E464-4C41-8CF3-BD14FFA9A396}" dt="2022-04-29T10:57:06.754" v="652" actId="20577"/>
          <ac:spMkLst>
            <pc:docMk/>
            <pc:sldMk cId="2965381467" sldId="266"/>
            <ac:spMk id="3" creationId="{0BAD1B87-C5E6-4C71-8B2F-CEEBAC474149}"/>
          </ac:spMkLst>
        </pc:spChg>
        <pc:spChg chg="del mod">
          <ac:chgData name="Clerk Great Dawley" userId="b8b1669d-9ce7-4ab0-9675-b459168205eb" providerId="ADAL" clId="{C75503F4-E464-4C41-8CF3-BD14FFA9A396}" dt="2022-04-26T13:28:02.705" v="93"/>
          <ac:spMkLst>
            <pc:docMk/>
            <pc:sldMk cId="2965381467" sldId="266"/>
            <ac:spMk id="8" creationId="{3A54A24B-381A-441B-9D63-DE3426CD93BA}"/>
          </ac:spMkLst>
        </pc:spChg>
        <pc:spChg chg="del mod">
          <ac:chgData name="Clerk Great Dawley" userId="b8b1669d-9ce7-4ab0-9675-b459168205eb" providerId="ADAL" clId="{C75503F4-E464-4C41-8CF3-BD14FFA9A396}" dt="2022-04-26T13:28:02.705" v="95"/>
          <ac:spMkLst>
            <pc:docMk/>
            <pc:sldMk cId="2965381467" sldId="266"/>
            <ac:spMk id="10" creationId="{8BCE95C0-0DC3-4145-92D7-E548A973241D}"/>
          </ac:spMkLst>
        </pc:spChg>
      </pc:sldChg>
      <pc:sldChg chg="modSp new mod ord">
        <pc:chgData name="Clerk Great Dawley" userId="b8b1669d-9ce7-4ab0-9675-b459168205eb" providerId="ADAL" clId="{C75503F4-E464-4C41-8CF3-BD14FFA9A396}" dt="2022-04-26T13:37:05.310" v="122"/>
        <pc:sldMkLst>
          <pc:docMk/>
          <pc:sldMk cId="263913895" sldId="267"/>
        </pc:sldMkLst>
        <pc:spChg chg="mod">
          <ac:chgData name="Clerk Great Dawley" userId="b8b1669d-9ce7-4ab0-9675-b459168205eb" providerId="ADAL" clId="{C75503F4-E464-4C41-8CF3-BD14FFA9A396}" dt="2022-04-26T13:35:53.136" v="117" actId="255"/>
          <ac:spMkLst>
            <pc:docMk/>
            <pc:sldMk cId="263913895" sldId="267"/>
            <ac:spMk id="2" creationId="{3A017708-5E19-4F8D-BB39-9377C76170A0}"/>
          </ac:spMkLst>
        </pc:spChg>
        <pc:spChg chg="mod">
          <ac:chgData name="Clerk Great Dawley" userId="b8b1669d-9ce7-4ab0-9675-b459168205eb" providerId="ADAL" clId="{C75503F4-E464-4C41-8CF3-BD14FFA9A396}" dt="2022-04-26T13:35:56.565" v="118" actId="1076"/>
          <ac:spMkLst>
            <pc:docMk/>
            <pc:sldMk cId="263913895" sldId="267"/>
            <ac:spMk id="3" creationId="{19B39234-CE52-4ED9-8795-4B71BC7BB2D1}"/>
          </ac:spMkLst>
        </pc:spChg>
      </pc:sldChg>
      <pc:sldChg chg="addSp modSp new mod">
        <pc:chgData name="Clerk Great Dawley" userId="b8b1669d-9ce7-4ab0-9675-b459168205eb" providerId="ADAL" clId="{C75503F4-E464-4C41-8CF3-BD14FFA9A396}" dt="2022-04-29T10:57:42.206" v="655" actId="20577"/>
        <pc:sldMkLst>
          <pc:docMk/>
          <pc:sldMk cId="1413831302" sldId="268"/>
        </pc:sldMkLst>
        <pc:spChg chg="mod">
          <ac:chgData name="Clerk Great Dawley" userId="b8b1669d-9ce7-4ab0-9675-b459168205eb" providerId="ADAL" clId="{C75503F4-E464-4C41-8CF3-BD14FFA9A396}" dt="2022-04-29T10:57:42.206" v="655" actId="20577"/>
          <ac:spMkLst>
            <pc:docMk/>
            <pc:sldMk cId="1413831302" sldId="268"/>
            <ac:spMk id="2" creationId="{A31884B7-80BD-4093-A859-72A5D939DD34}"/>
          </ac:spMkLst>
        </pc:spChg>
        <pc:spChg chg="mod">
          <ac:chgData name="Clerk Great Dawley" userId="b8b1669d-9ce7-4ab0-9675-b459168205eb" providerId="ADAL" clId="{C75503F4-E464-4C41-8CF3-BD14FFA9A396}" dt="2022-04-29T10:57:28.140" v="654" actId="20577"/>
          <ac:spMkLst>
            <pc:docMk/>
            <pc:sldMk cId="1413831302" sldId="268"/>
            <ac:spMk id="3" creationId="{85343B0C-0C2E-4123-A4AD-CA3FA00FAB32}"/>
          </ac:spMkLst>
        </pc:spChg>
        <pc:spChg chg="add mod">
          <ac:chgData name="Clerk Great Dawley" userId="b8b1669d-9ce7-4ab0-9675-b459168205eb" providerId="ADAL" clId="{C75503F4-E464-4C41-8CF3-BD14FFA9A396}" dt="2022-04-26T13:55:21.528" v="193" actId="6549"/>
          <ac:spMkLst>
            <pc:docMk/>
            <pc:sldMk cId="1413831302" sldId="268"/>
            <ac:spMk id="4" creationId="{1676F040-E46C-4D36-A13B-89FA0D379B38}"/>
          </ac:spMkLst>
        </pc:spChg>
      </pc:sldChg>
      <pc:sldChg chg="modSp add mod">
        <pc:chgData name="Clerk Great Dawley" userId="b8b1669d-9ce7-4ab0-9675-b459168205eb" providerId="ADAL" clId="{C75503F4-E464-4C41-8CF3-BD14FFA9A396}" dt="2022-04-29T10:58:44.062" v="657" actId="20577"/>
        <pc:sldMkLst>
          <pc:docMk/>
          <pc:sldMk cId="1142635365" sldId="269"/>
        </pc:sldMkLst>
        <pc:spChg chg="mod">
          <ac:chgData name="Clerk Great Dawley" userId="b8b1669d-9ce7-4ab0-9675-b459168205eb" providerId="ADAL" clId="{C75503F4-E464-4C41-8CF3-BD14FFA9A396}" dt="2022-04-29T10:58:44.062" v="657" actId="20577"/>
          <ac:spMkLst>
            <pc:docMk/>
            <pc:sldMk cId="1142635365" sldId="269"/>
            <ac:spMk id="2" creationId="{A31884B7-80BD-4093-A859-72A5D939DD34}"/>
          </ac:spMkLst>
        </pc:spChg>
        <pc:spChg chg="mod">
          <ac:chgData name="Clerk Great Dawley" userId="b8b1669d-9ce7-4ab0-9675-b459168205eb" providerId="ADAL" clId="{C75503F4-E464-4C41-8CF3-BD14FFA9A396}" dt="2022-04-29T10:58:40.334" v="656" actId="20577"/>
          <ac:spMkLst>
            <pc:docMk/>
            <pc:sldMk cId="1142635365" sldId="269"/>
            <ac:spMk id="3" creationId="{85343B0C-0C2E-4123-A4AD-CA3FA00FAB32}"/>
          </ac:spMkLst>
        </pc:spChg>
        <pc:spChg chg="mod">
          <ac:chgData name="Clerk Great Dawley" userId="b8b1669d-9ce7-4ab0-9675-b459168205eb" providerId="ADAL" clId="{C75503F4-E464-4C41-8CF3-BD14FFA9A396}" dt="2022-04-26T14:17:07.761" v="450" actId="313"/>
          <ac:spMkLst>
            <pc:docMk/>
            <pc:sldMk cId="1142635365" sldId="269"/>
            <ac:spMk id="4" creationId="{1676F040-E46C-4D36-A13B-89FA0D379B38}"/>
          </ac:spMkLst>
        </pc:spChg>
      </pc:sldChg>
      <pc:sldChg chg="addSp modSp new mod ord">
        <pc:chgData name="Clerk Great Dawley" userId="b8b1669d-9ce7-4ab0-9675-b459168205eb" providerId="ADAL" clId="{C75503F4-E464-4C41-8CF3-BD14FFA9A396}" dt="2022-04-26T14:21:29.127" v="551" actId="20577"/>
        <pc:sldMkLst>
          <pc:docMk/>
          <pc:sldMk cId="3824847938" sldId="270"/>
        </pc:sldMkLst>
        <pc:spChg chg="mod">
          <ac:chgData name="Clerk Great Dawley" userId="b8b1669d-9ce7-4ab0-9675-b459168205eb" providerId="ADAL" clId="{C75503F4-E464-4C41-8CF3-BD14FFA9A396}" dt="2022-04-26T14:18:27.645" v="479" actId="1076"/>
          <ac:spMkLst>
            <pc:docMk/>
            <pc:sldMk cId="3824847938" sldId="270"/>
            <ac:spMk id="2" creationId="{69D7596F-1F89-48FE-A2D0-E7D4EC5B7819}"/>
          </ac:spMkLst>
        </pc:spChg>
        <pc:spChg chg="mod">
          <ac:chgData name="Clerk Great Dawley" userId="b8b1669d-9ce7-4ab0-9675-b459168205eb" providerId="ADAL" clId="{C75503F4-E464-4C41-8CF3-BD14FFA9A396}" dt="2022-04-26T14:19:36.822" v="496" actId="1076"/>
          <ac:spMkLst>
            <pc:docMk/>
            <pc:sldMk cId="3824847938" sldId="270"/>
            <ac:spMk id="3" creationId="{5DE07A74-2819-41C0-AF66-03CAD3A6D21F}"/>
          </ac:spMkLst>
        </pc:spChg>
        <pc:spChg chg="add mod">
          <ac:chgData name="Clerk Great Dawley" userId="b8b1669d-9ce7-4ab0-9675-b459168205eb" providerId="ADAL" clId="{C75503F4-E464-4C41-8CF3-BD14FFA9A396}" dt="2022-04-26T14:21:29.127" v="551" actId="20577"/>
          <ac:spMkLst>
            <pc:docMk/>
            <pc:sldMk cId="3824847938" sldId="270"/>
            <ac:spMk id="4" creationId="{61D76D9A-51D6-4892-ADC1-69AA620B9200}"/>
          </ac:spMkLst>
        </pc:spChg>
      </pc:sldChg>
      <pc:sldChg chg="new del">
        <pc:chgData name="Clerk Great Dawley" userId="b8b1669d-9ce7-4ab0-9675-b459168205eb" providerId="ADAL" clId="{C75503F4-E464-4C41-8CF3-BD14FFA9A396}" dt="2022-04-29T11:03:19.956" v="1347" actId="2696"/>
        <pc:sldMkLst>
          <pc:docMk/>
          <pc:sldMk cId="982383035" sldId="271"/>
        </pc:sldMkLst>
      </pc:sldChg>
      <pc:sldChg chg="modSp add mod ord">
        <pc:chgData name="Clerk Great Dawley" userId="b8b1669d-9ce7-4ab0-9675-b459168205eb" providerId="ADAL" clId="{C75503F4-E464-4C41-8CF3-BD14FFA9A396}" dt="2022-04-29T11:05:02.016" v="1368" actId="20577"/>
        <pc:sldMkLst>
          <pc:docMk/>
          <pc:sldMk cId="3755994922" sldId="272"/>
        </pc:sldMkLst>
        <pc:spChg chg="mod">
          <ac:chgData name="Clerk Great Dawley" userId="b8b1669d-9ce7-4ab0-9675-b459168205eb" providerId="ADAL" clId="{C75503F4-E464-4C41-8CF3-BD14FFA9A396}" dt="2022-04-29T11:05:02.016" v="1368" actId="20577"/>
          <ac:spMkLst>
            <pc:docMk/>
            <pc:sldMk cId="3755994922" sldId="272"/>
            <ac:spMk id="2" creationId="{69D7596F-1F89-48FE-A2D0-E7D4EC5B7819}"/>
          </ac:spMkLst>
        </pc:spChg>
        <pc:spChg chg="mod">
          <ac:chgData name="Clerk Great Dawley" userId="b8b1669d-9ce7-4ab0-9675-b459168205eb" providerId="ADAL" clId="{C75503F4-E464-4C41-8CF3-BD14FFA9A396}" dt="2022-04-29T11:04:02.318" v="1361" actId="5793"/>
          <ac:spMkLst>
            <pc:docMk/>
            <pc:sldMk cId="3755994922" sldId="272"/>
            <ac:spMk id="3" creationId="{5DE07A74-2819-41C0-AF66-03CAD3A6D21F}"/>
          </ac:spMkLst>
        </pc:spChg>
        <pc:spChg chg="mod">
          <ac:chgData name="Clerk Great Dawley" userId="b8b1669d-9ce7-4ab0-9675-b459168205eb" providerId="ADAL" clId="{C75503F4-E464-4C41-8CF3-BD14FFA9A396}" dt="2022-04-29T11:04:14.175" v="1366" actId="20577"/>
          <ac:spMkLst>
            <pc:docMk/>
            <pc:sldMk cId="3755994922" sldId="272"/>
            <ac:spMk id="4" creationId="{61D76D9A-51D6-4892-ADC1-69AA620B92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8DC80-0045-4540-AF7A-87EC9AAEBC1A}"/>
              </a:ext>
            </a:extLst>
          </p:cNvPr>
          <p:cNvSpPr>
            <a:spLocks noGrp="1"/>
          </p:cNvSpPr>
          <p:nvPr>
            <p:ph type="ctrTitle"/>
          </p:nvPr>
        </p:nvSpPr>
        <p:spPr>
          <a:xfrm>
            <a:off x="1524000" y="2576944"/>
            <a:ext cx="9144000" cy="1659153"/>
          </a:xfrm>
        </p:spPr>
        <p:txBody>
          <a:bodyPr anchor="b"/>
          <a:lstStyle>
            <a:lvl1pPr algn="ctr">
              <a:defRPr sz="6000">
                <a:latin typeface="Open Sans ExtraBold" panose="020B0604020202020204" pitchFamily="34" charset="0"/>
                <a:ea typeface="Open Sans ExtraBold" panose="020B0604020202020204" pitchFamily="34" charset="0"/>
                <a:cs typeface="Open Sans ExtraBold" panose="020B0604020202020204" pitchFamily="34" charset="0"/>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06CC2674-AE93-4409-9BBC-92F95EAAF502}"/>
              </a:ext>
            </a:extLst>
          </p:cNvPr>
          <p:cNvSpPr>
            <a:spLocks noGrp="1"/>
          </p:cNvSpPr>
          <p:nvPr>
            <p:ph type="subTitle" idx="1"/>
          </p:nvPr>
        </p:nvSpPr>
        <p:spPr>
          <a:xfrm>
            <a:off x="1524000" y="4310743"/>
            <a:ext cx="9144000" cy="1021702"/>
          </a:xfrm>
        </p:spPr>
        <p:txBody>
          <a:bodyPr/>
          <a:lstStyle>
            <a:lvl1pPr marL="0" indent="0" algn="ctr">
              <a:buNone/>
              <a:defRPr sz="2400">
                <a:latin typeface="Open Sans Light" panose="020B0604020202020204" pitchFamily="34" charset="0"/>
                <a:ea typeface="Open Sans Light" panose="020B0604020202020204" pitchFamily="34" charset="0"/>
                <a:cs typeface="Open Sans Light"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3BCE24A6-4496-4CE1-9934-BC5119479EBF}"/>
              </a:ext>
            </a:extLst>
          </p:cNvPr>
          <p:cNvSpPr>
            <a:spLocks noGrp="1"/>
          </p:cNvSpPr>
          <p:nvPr>
            <p:ph type="dt" sz="half" idx="10"/>
          </p:nvPr>
        </p:nvSpPr>
        <p:spPr>
          <a:xfrm>
            <a:off x="152400" y="6356349"/>
            <a:ext cx="2743200" cy="365125"/>
          </a:xfrm>
        </p:spPr>
        <p:txBody>
          <a:bodyPr/>
          <a:lstStyle/>
          <a:p>
            <a:fld id="{FFDCF897-37D4-4641-B360-55EEDC7225EF}" type="datetimeFigureOut">
              <a:rPr lang="en-GB" smtClean="0"/>
              <a:t>29/04/2022</a:t>
            </a:fld>
            <a:endParaRPr lang="en-GB"/>
          </a:p>
        </p:txBody>
      </p:sp>
      <p:sp>
        <p:nvSpPr>
          <p:cNvPr id="5" name="Footer Placeholder 4">
            <a:extLst>
              <a:ext uri="{FF2B5EF4-FFF2-40B4-BE49-F238E27FC236}">
                <a16:creationId xmlns:a16="http://schemas.microsoft.com/office/drawing/2014/main" id="{D176D98D-DC13-46B9-955A-7D5FC799E3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27AAF8-86B3-4A7C-BBB5-D0143155AB1D}"/>
              </a:ext>
            </a:extLst>
          </p:cNvPr>
          <p:cNvSpPr>
            <a:spLocks noGrp="1"/>
          </p:cNvSpPr>
          <p:nvPr>
            <p:ph type="sldNum" sz="quarter" idx="12"/>
          </p:nvPr>
        </p:nvSpPr>
        <p:spPr>
          <a:xfrm>
            <a:off x="9355494" y="6356349"/>
            <a:ext cx="2743200" cy="365125"/>
          </a:xfrm>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4110398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69BF9-8FDE-47F1-BFD5-3298F405017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D3E71F-E7D7-4060-A4EF-A8C0923391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DCB58E-D380-44AB-B062-C3AF4E1588DC}"/>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5" name="Footer Placeholder 4">
            <a:extLst>
              <a:ext uri="{FF2B5EF4-FFF2-40B4-BE49-F238E27FC236}">
                <a16:creationId xmlns:a16="http://schemas.microsoft.com/office/drawing/2014/main" id="{215CFE0C-88A2-4F00-B9E9-4B5DC0F89E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443AE0-B233-4A66-A437-380AE30937CB}"/>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359824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72558B5-C24B-43A0-ABEB-6DB9BE2923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51DD85-AC95-406F-96F1-CCFFBAF420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443745-8096-42FB-9769-699E377F99C5}"/>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5" name="Footer Placeholder 4">
            <a:extLst>
              <a:ext uri="{FF2B5EF4-FFF2-40B4-BE49-F238E27FC236}">
                <a16:creationId xmlns:a16="http://schemas.microsoft.com/office/drawing/2014/main" id="{391F14CC-8672-48A8-8194-F9BC83024F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3CE4B6-E0CC-45E8-B7CD-837425C1F5DA}"/>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1498978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79215-3223-4A32-9ACB-65C677E24C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876236-96A5-4525-B7E4-67D694266F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8294EBC4-B8A7-4FBB-BCB8-96B0B77C77E5}"/>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5" name="Footer Placeholder 4">
            <a:extLst>
              <a:ext uri="{FF2B5EF4-FFF2-40B4-BE49-F238E27FC236}">
                <a16:creationId xmlns:a16="http://schemas.microsoft.com/office/drawing/2014/main" id="{26CCBA27-DF60-470A-B634-2A312A7FF0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62C8AD-6C79-4484-A1D0-E8EA7F6DDA40}"/>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7494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202A2-B094-4897-A897-F6082FA575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B6A0C9-074A-417D-85CE-D6F5B945C4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1BF4BD-57AD-4F27-9767-9DBC53C5D14D}"/>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5" name="Footer Placeholder 4">
            <a:extLst>
              <a:ext uri="{FF2B5EF4-FFF2-40B4-BE49-F238E27FC236}">
                <a16:creationId xmlns:a16="http://schemas.microsoft.com/office/drawing/2014/main" id="{00D1D3D6-2869-4A62-AEEF-AFDB62B068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ACA3AB-792A-4059-B6EE-30BF051AE027}"/>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327629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85988-1398-4539-A51A-297AD5CC8064}"/>
              </a:ext>
            </a:extLst>
          </p:cNvPr>
          <p:cNvSpPr>
            <a:spLocks noGrp="1"/>
          </p:cNvSpPr>
          <p:nvPr>
            <p:ph type="title"/>
          </p:nvPr>
        </p:nvSpPr>
        <p:spPr>
          <a:xfrm>
            <a:off x="1686508" y="1924048"/>
            <a:ext cx="8797215"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E278D9F-67E4-42C1-B97F-2D9DBEBDCC89}"/>
              </a:ext>
            </a:extLst>
          </p:cNvPr>
          <p:cNvSpPr>
            <a:spLocks noGrp="1"/>
          </p:cNvSpPr>
          <p:nvPr>
            <p:ph sz="half" idx="1"/>
          </p:nvPr>
        </p:nvSpPr>
        <p:spPr>
          <a:xfrm>
            <a:off x="1686508" y="3348034"/>
            <a:ext cx="3789784" cy="28289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F2032E-94FF-40CA-B89A-6DC34E65E42C}"/>
              </a:ext>
            </a:extLst>
          </p:cNvPr>
          <p:cNvSpPr>
            <a:spLocks noGrp="1"/>
          </p:cNvSpPr>
          <p:nvPr>
            <p:ph sz="half" idx="2"/>
          </p:nvPr>
        </p:nvSpPr>
        <p:spPr>
          <a:xfrm>
            <a:off x="6693939" y="3348034"/>
            <a:ext cx="3789784" cy="2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459CEDC-A0A8-4ED2-ABEC-7287B402F65D}"/>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6" name="Footer Placeholder 5">
            <a:extLst>
              <a:ext uri="{FF2B5EF4-FFF2-40B4-BE49-F238E27FC236}">
                <a16:creationId xmlns:a16="http://schemas.microsoft.com/office/drawing/2014/main" id="{570C7D3A-9ED8-46CE-9B74-DEDBD7950D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5F2F5A-B00D-41D1-B2B4-4E0899233230}"/>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1877283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1174-5332-4D17-AC67-850BFFCA9DA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8DD492-7B50-4D79-9ECD-AE0E9008E6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B03AE4-5F16-4250-A867-4D58EF77D2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8E12DF4-CB15-4521-B77F-DA32C11E53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8BBDF8-0718-43EE-9B17-1E76B9B4AC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F1925B2-8E22-4180-87C4-AD41A40E8BAD}"/>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8" name="Footer Placeholder 7">
            <a:extLst>
              <a:ext uri="{FF2B5EF4-FFF2-40B4-BE49-F238E27FC236}">
                <a16:creationId xmlns:a16="http://schemas.microsoft.com/office/drawing/2014/main" id="{41CF9510-9276-49FE-9921-18BC3ECA67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3C3A368-5883-4D26-9A9E-612DE78A466E}"/>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415553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1047E-A5F2-4657-AF79-1A5434CAE79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4CB822-ECC0-40D7-B464-0739C202B2C5}"/>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4" name="Footer Placeholder 3">
            <a:extLst>
              <a:ext uri="{FF2B5EF4-FFF2-40B4-BE49-F238E27FC236}">
                <a16:creationId xmlns:a16="http://schemas.microsoft.com/office/drawing/2014/main" id="{27E71836-E574-4D39-A16B-ABDE63CF3DE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01F467E-89BD-407C-994A-497011D2D66F}"/>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3256979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300C93-4EA3-4BA8-9523-2EB5D5D7F2C7}"/>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3" name="Footer Placeholder 2">
            <a:extLst>
              <a:ext uri="{FF2B5EF4-FFF2-40B4-BE49-F238E27FC236}">
                <a16:creationId xmlns:a16="http://schemas.microsoft.com/office/drawing/2014/main" id="{ACB104D6-AA9F-4C72-9ED8-C59F11AF02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72A9C0D-28FA-432E-9B61-6E7644AAB533}"/>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1990139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7D362-A2EE-4D59-AEAF-6976303E2C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B3CB42-FB94-42A7-8C8E-58F952EC20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603D962-E08C-4C4D-913A-15367BF311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10587E-0942-4A53-85CD-21757A50C25E}"/>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6" name="Footer Placeholder 5">
            <a:extLst>
              <a:ext uri="{FF2B5EF4-FFF2-40B4-BE49-F238E27FC236}">
                <a16:creationId xmlns:a16="http://schemas.microsoft.com/office/drawing/2014/main" id="{56131668-E999-4AB3-89EA-14B001BD85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A03889-7A11-4F47-91FB-8F5AA51FB2EE}"/>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1280290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73F5-F351-4E55-AF0B-2E9036E0D7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F5189A-747B-46C9-BD87-0B999C1340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33E2993F-E6DA-423C-B0C3-B8286F984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65D4F4-DC41-4A02-9E09-51336890C818}"/>
              </a:ext>
            </a:extLst>
          </p:cNvPr>
          <p:cNvSpPr>
            <a:spLocks noGrp="1"/>
          </p:cNvSpPr>
          <p:nvPr>
            <p:ph type="dt" sz="half" idx="10"/>
          </p:nvPr>
        </p:nvSpPr>
        <p:spPr/>
        <p:txBody>
          <a:bodyPr/>
          <a:lstStyle/>
          <a:p>
            <a:fld id="{FFDCF897-37D4-4641-B360-55EEDC7225EF}" type="datetimeFigureOut">
              <a:rPr lang="en-GB" smtClean="0"/>
              <a:t>29/04/2022</a:t>
            </a:fld>
            <a:endParaRPr lang="en-GB"/>
          </a:p>
        </p:txBody>
      </p:sp>
      <p:sp>
        <p:nvSpPr>
          <p:cNvPr id="6" name="Footer Placeholder 5">
            <a:extLst>
              <a:ext uri="{FF2B5EF4-FFF2-40B4-BE49-F238E27FC236}">
                <a16:creationId xmlns:a16="http://schemas.microsoft.com/office/drawing/2014/main" id="{3AB93CE4-B85B-4719-8CAF-CD1EABB502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2835F5-39DF-4295-A699-B18B0B6F3E03}"/>
              </a:ext>
            </a:extLst>
          </p:cNvPr>
          <p:cNvSpPr>
            <a:spLocks noGrp="1"/>
          </p:cNvSpPr>
          <p:nvPr>
            <p:ph type="sldNum" sz="quarter" idx="12"/>
          </p:nvPr>
        </p:nvSpPr>
        <p:spPr/>
        <p:txBody>
          <a:bodyPr/>
          <a:lstStyle/>
          <a:p>
            <a:fld id="{3E206C7E-1D25-4388-8C79-DE7C69612619}" type="slidenum">
              <a:rPr lang="en-GB" smtClean="0"/>
              <a:t>‹#›</a:t>
            </a:fld>
            <a:endParaRPr lang="en-GB"/>
          </a:p>
        </p:txBody>
      </p:sp>
    </p:spTree>
    <p:extLst>
      <p:ext uri="{BB962C8B-B14F-4D97-AF65-F5344CB8AC3E}">
        <p14:creationId xmlns:p14="http://schemas.microsoft.com/office/powerpoint/2010/main" val="3472398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ADBFE-92A7-4C09-AFA1-6103045773FF}"/>
              </a:ext>
            </a:extLst>
          </p:cNvPr>
          <p:cNvSpPr>
            <a:spLocks noGrp="1"/>
          </p:cNvSpPr>
          <p:nvPr>
            <p:ph type="title"/>
          </p:nvPr>
        </p:nvSpPr>
        <p:spPr>
          <a:xfrm>
            <a:off x="838200" y="1924048"/>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2703382-10BB-47BA-92CB-AE3A9825FA1A}"/>
              </a:ext>
            </a:extLst>
          </p:cNvPr>
          <p:cNvSpPr>
            <a:spLocks noGrp="1"/>
          </p:cNvSpPr>
          <p:nvPr>
            <p:ph type="body" idx="1"/>
          </p:nvPr>
        </p:nvSpPr>
        <p:spPr>
          <a:xfrm>
            <a:off x="838200" y="3428999"/>
            <a:ext cx="10515600" cy="2747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2EA1E1C5-6CAD-4F84-907A-471CCFA329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DCF897-37D4-4641-B360-55EEDC7225EF}" type="datetimeFigureOut">
              <a:rPr lang="en-GB" smtClean="0"/>
              <a:t>29/04/2022</a:t>
            </a:fld>
            <a:endParaRPr lang="en-GB"/>
          </a:p>
        </p:txBody>
      </p:sp>
      <p:sp>
        <p:nvSpPr>
          <p:cNvPr id="5" name="Footer Placeholder 4">
            <a:extLst>
              <a:ext uri="{FF2B5EF4-FFF2-40B4-BE49-F238E27FC236}">
                <a16:creationId xmlns:a16="http://schemas.microsoft.com/office/drawing/2014/main" id="{BB63E04A-2CEA-49F4-B812-A7B7990727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211A95A-8D28-4E59-8939-E4D47B7B23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06C7E-1D25-4388-8C79-DE7C69612619}" type="slidenum">
              <a:rPr lang="en-GB" smtClean="0"/>
              <a:t>‹#›</a:t>
            </a:fld>
            <a:endParaRPr lang="en-GB"/>
          </a:p>
        </p:txBody>
      </p:sp>
    </p:spTree>
    <p:extLst>
      <p:ext uri="{BB962C8B-B14F-4D97-AF65-F5344CB8AC3E}">
        <p14:creationId xmlns:p14="http://schemas.microsoft.com/office/powerpoint/2010/main" val="14425530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Open Sans SemiBold" panose="020B0604020202020204" pitchFamily="34" charset="0"/>
          <a:ea typeface="Open Sans SemiBold" panose="020B0604020202020204" pitchFamily="34" charset="0"/>
          <a:cs typeface="Open Sans SemiBold"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C1E75-C914-4211-9615-3F897048A238}"/>
              </a:ext>
            </a:extLst>
          </p:cNvPr>
          <p:cNvSpPr>
            <a:spLocks noGrp="1"/>
          </p:cNvSpPr>
          <p:nvPr>
            <p:ph type="ctrTitle"/>
          </p:nvPr>
        </p:nvSpPr>
        <p:spPr/>
        <p:txBody>
          <a:bodyPr>
            <a:normAutofit fontScale="90000"/>
          </a:bodyPr>
          <a:lstStyle/>
          <a:p>
            <a:r>
              <a:rPr lang="en-US" dirty="0"/>
              <a:t>Strategic Plan</a:t>
            </a:r>
            <a:br>
              <a:rPr lang="en-US" dirty="0"/>
            </a:br>
            <a:r>
              <a:rPr lang="en-US" dirty="0"/>
              <a:t>2022/23</a:t>
            </a:r>
            <a:endParaRPr lang="en-GB" dirty="0"/>
          </a:p>
        </p:txBody>
      </p:sp>
    </p:spTree>
    <p:extLst>
      <p:ext uri="{BB962C8B-B14F-4D97-AF65-F5344CB8AC3E}">
        <p14:creationId xmlns:p14="http://schemas.microsoft.com/office/powerpoint/2010/main" val="3560365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43BB9-A734-4D6C-BA45-BFFF97670E4B}"/>
              </a:ext>
            </a:extLst>
          </p:cNvPr>
          <p:cNvSpPr>
            <a:spLocks noGrp="1"/>
          </p:cNvSpPr>
          <p:nvPr>
            <p:ph type="title"/>
          </p:nvPr>
        </p:nvSpPr>
        <p:spPr>
          <a:xfrm>
            <a:off x="1643062" y="2371723"/>
            <a:ext cx="8905875" cy="1325563"/>
          </a:xfrm>
        </p:spPr>
        <p:txBody>
          <a:bodyPr/>
          <a:lstStyle/>
          <a:p>
            <a:pPr algn="ctr"/>
            <a:r>
              <a:rPr lang="en-GB" b="1" dirty="0">
                <a:solidFill>
                  <a:srgbClr val="000000"/>
                </a:solidFill>
                <a:effectLst/>
                <a:latin typeface="Arial" panose="020B0604020202020204" pitchFamily="34" charset="0"/>
                <a:ea typeface="Times New Roman" panose="02020603050405020304" pitchFamily="18" charset="0"/>
              </a:rPr>
              <a:t>Great Dawley Town Council Plan</a:t>
            </a:r>
            <a:br>
              <a:rPr lang="en-GB" sz="1800" dirty="0">
                <a:solidFill>
                  <a:srgbClr val="000080"/>
                </a:solidFill>
                <a:effectLst/>
                <a:latin typeface="Arial" panose="020B0604020202020204" pitchFamily="34" charset="0"/>
                <a:ea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93309913-C215-4F51-A5F0-DDD8DBF5A83E}"/>
              </a:ext>
            </a:extLst>
          </p:cNvPr>
          <p:cNvSpPr>
            <a:spLocks noGrp="1"/>
          </p:cNvSpPr>
          <p:nvPr>
            <p:ph idx="1"/>
          </p:nvPr>
        </p:nvSpPr>
        <p:spPr/>
        <p:txBody>
          <a:bodyPr>
            <a:normAutofit/>
          </a:bodyPr>
          <a:lstStyle/>
          <a:p>
            <a:pPr marL="0" indent="0" algn="ctr">
              <a:buNone/>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This plan will set out short term and long term goals for the council, the plan once </a:t>
            </a:r>
            <a:endParaRPr lang="en-GB" sz="1800" dirty="0">
              <a:solidFill>
                <a:srgbClr val="000080"/>
              </a:solidFill>
              <a:effectLst/>
              <a:latin typeface="Arial" panose="020B0604020202020204" pitchFamily="34" charset="0"/>
              <a:ea typeface="Times New Roman" panose="02020603050405020304" pitchFamily="18" charset="0"/>
            </a:endParaRPr>
          </a:p>
          <a:p>
            <a:pPr marL="0" indent="0" algn="ctr">
              <a:buNone/>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adopted by Council will be available for the electors in the area to view and comment </a:t>
            </a:r>
            <a:endParaRPr lang="en-GB" sz="1800" dirty="0">
              <a:solidFill>
                <a:srgbClr val="000080"/>
              </a:solidFill>
              <a:effectLst/>
              <a:latin typeface="Arial" panose="020B0604020202020204" pitchFamily="34" charset="0"/>
              <a:ea typeface="Times New Roman" panose="02020603050405020304" pitchFamily="18" charset="0"/>
            </a:endParaRPr>
          </a:p>
          <a:p>
            <a:pPr marL="0" indent="0" algn="ctr">
              <a:buNone/>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on.</a:t>
            </a:r>
            <a:endParaRPr lang="en-GB" sz="1800" dirty="0">
              <a:solidFill>
                <a:srgbClr val="000080"/>
              </a:solidFill>
              <a:effectLst/>
              <a:latin typeface="Arial" panose="020B0604020202020204" pitchFamily="34" charset="0"/>
              <a:ea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918935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A54A24B-381A-441B-9D63-DE3426CD93BA}"/>
              </a:ext>
            </a:extLst>
          </p:cNvPr>
          <p:cNvSpPr txBox="1"/>
          <p:nvPr/>
        </p:nvSpPr>
        <p:spPr>
          <a:xfrm>
            <a:off x="838200" y="2143125"/>
            <a:ext cx="4629150" cy="4247317"/>
          </a:xfrm>
          <a:prstGeom prst="rect">
            <a:avLst/>
          </a:prstGeom>
          <a:noFill/>
        </p:spPr>
        <p:txBody>
          <a:bodyPr wrap="square" rtlCol="0">
            <a:spAutoFit/>
          </a:bodyPr>
          <a:lstStyle/>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Great Dawley Town Council currently has </a:t>
            </a:r>
            <a:endParaRPr lang="en-GB"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 </a:t>
            </a:r>
            <a:endParaRPr lang="en-GB"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14 Councillors (11 elected 3 Co-Opted)</a:t>
            </a:r>
            <a:endParaRPr lang="en-GB"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 </a:t>
            </a:r>
            <a:endParaRPr lang="en-GB"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10 Staff (Clerk, Deputy Clerk, Community Projects Officer, Assets &amp; Facilities Officer, Communications Officer, Technical &amp; Communications Assistant, Library Assistant, Administrator, Cleaner, Gardener)</a:t>
            </a:r>
            <a:endParaRPr lang="en-GB"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 </a:t>
            </a:r>
            <a:endParaRPr lang="en-GB"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dirty="0">
                <a:solidFill>
                  <a:srgbClr val="000000"/>
                </a:solidFill>
                <a:effectLst/>
                <a:latin typeface="Arial" panose="020B0604020202020204" pitchFamily="34" charset="0"/>
                <a:ea typeface="Times New Roman" panose="02020603050405020304" pitchFamily="18" charset="0"/>
              </a:rPr>
              <a:t>5 Community Buildings ( Dawley House, 35 High Street, Dawley Town Hall, The Annex and the Public Toilet)</a:t>
            </a:r>
            <a:endParaRPr lang="en-GB" dirty="0">
              <a:solidFill>
                <a:srgbClr val="000080"/>
              </a:solidFill>
              <a:effectLst/>
              <a:latin typeface="Arial" panose="020B0604020202020204" pitchFamily="34" charset="0"/>
              <a:ea typeface="Times New Roman" panose="02020603050405020304" pitchFamily="18" charset="0"/>
            </a:endParaRPr>
          </a:p>
          <a:p>
            <a:endParaRPr lang="en-GB" dirty="0"/>
          </a:p>
        </p:txBody>
      </p:sp>
      <p:sp>
        <p:nvSpPr>
          <p:cNvPr id="10" name="TextBox 9">
            <a:extLst>
              <a:ext uri="{FF2B5EF4-FFF2-40B4-BE49-F238E27FC236}">
                <a16:creationId xmlns:a16="http://schemas.microsoft.com/office/drawing/2014/main" id="{8BCE95C0-0DC3-4145-92D7-E548A973241D}"/>
              </a:ext>
            </a:extLst>
          </p:cNvPr>
          <p:cNvSpPr txBox="1"/>
          <p:nvPr/>
        </p:nvSpPr>
        <p:spPr>
          <a:xfrm>
            <a:off x="6724652" y="1312129"/>
            <a:ext cx="4791075" cy="5078313"/>
          </a:xfrm>
          <a:prstGeom prst="rect">
            <a:avLst/>
          </a:prstGeom>
          <a:noFill/>
        </p:spPr>
        <p:txBody>
          <a:bodyPr wrap="square" rtlCol="0">
            <a:spAutoFit/>
          </a:bodyPr>
          <a:lstStyle/>
          <a:p>
            <a:pPr marL="457200" indent="-4572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The Town Council currently deliver an events program that includes</a:t>
            </a:r>
            <a:endParaRPr lang="en-GB" sz="1800" dirty="0">
              <a:solidFill>
                <a:srgbClr val="000080"/>
              </a:solidFill>
              <a:effectLst/>
              <a:latin typeface="Arial" panose="020B0604020202020204" pitchFamily="34" charset="0"/>
              <a:ea typeface="Times New Roman" panose="02020603050405020304" pitchFamily="18" charset="0"/>
            </a:endParaRPr>
          </a:p>
          <a:p>
            <a:pPr marL="457200" indent="-4572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Summer events- Dawley Day &amp; Malinslee Big Picnic</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Winter Christmas Light </a:t>
            </a:r>
            <a:r>
              <a:rPr lang="en-GB" dirty="0">
                <a:solidFill>
                  <a:srgbClr val="000000"/>
                </a:solidFill>
                <a:latin typeface="Arial" panose="020B0604020202020204" pitchFamily="34" charset="0"/>
                <a:ea typeface="Times New Roman" panose="02020603050405020304" pitchFamily="18" charset="0"/>
              </a:rPr>
              <a:t>S</a:t>
            </a:r>
            <a:r>
              <a:rPr lang="en-GB" sz="1800" dirty="0">
                <a:solidFill>
                  <a:srgbClr val="000000"/>
                </a:solidFill>
                <a:effectLst/>
                <a:latin typeface="Arial" panose="020B0604020202020204" pitchFamily="34" charset="0"/>
                <a:ea typeface="Times New Roman" panose="02020603050405020304" pitchFamily="18" charset="0"/>
              </a:rPr>
              <a:t>witch-</a:t>
            </a:r>
            <a:r>
              <a:rPr lang="en-GB" dirty="0" err="1">
                <a:solidFill>
                  <a:srgbClr val="000000"/>
                </a:solidFill>
                <a:latin typeface="Arial" panose="020B0604020202020204" pitchFamily="34" charset="0"/>
                <a:ea typeface="Times New Roman" panose="02020603050405020304" pitchFamily="18" charset="0"/>
              </a:rPr>
              <a:t>O</a:t>
            </a:r>
            <a:r>
              <a:rPr lang="en-GB" sz="1800" dirty="0" err="1">
                <a:solidFill>
                  <a:srgbClr val="000000"/>
                </a:solidFill>
                <a:effectLst/>
                <a:latin typeface="Arial" panose="020B0604020202020204" pitchFamily="34" charset="0"/>
                <a:ea typeface="Times New Roman" panose="02020603050405020304" pitchFamily="18" charset="0"/>
              </a:rPr>
              <a:t>ns</a:t>
            </a:r>
            <a:r>
              <a:rPr lang="en-GB" sz="1800" dirty="0">
                <a:solidFill>
                  <a:srgbClr val="000000"/>
                </a:solidFill>
                <a:effectLst/>
                <a:latin typeface="Arial" panose="020B0604020202020204" pitchFamily="34" charset="0"/>
                <a:ea typeface="Times New Roman" panose="02020603050405020304" pitchFamily="18" charset="0"/>
              </a:rPr>
              <a:t> in Dawley, Malinslee &amp; Dawley Bank</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Annual trip to the seaside</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Weekly Dawley Dinner</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Breakfast club in the school holidays</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Family Activities in school holidays</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Tea Dances</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Over 60s Christmas lunch- 3 days of entertainment </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Inclusive 16 disco’s</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Family disco’s</a:t>
            </a:r>
            <a:endParaRPr lang="en-GB" sz="1800" dirty="0">
              <a:solidFill>
                <a:srgbClr val="000080"/>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Event nights- including Motown and Abba </a:t>
            </a:r>
          </a:p>
          <a:p>
            <a:pPr marL="285750" lvl="0" indent="-285750">
              <a:buFont typeface="Arial" panose="020B0604020202020204" pitchFamily="34" charset="0"/>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Remembrance Day parade</a:t>
            </a:r>
            <a:endParaRPr lang="en-GB" dirty="0"/>
          </a:p>
        </p:txBody>
      </p:sp>
    </p:spTree>
    <p:extLst>
      <p:ext uri="{BB962C8B-B14F-4D97-AF65-F5344CB8AC3E}">
        <p14:creationId xmlns:p14="http://schemas.microsoft.com/office/powerpoint/2010/main" val="476948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38E4E4-1A47-4C7B-BDC8-09DF1D03A119}"/>
              </a:ext>
            </a:extLst>
          </p:cNvPr>
          <p:cNvSpPr txBox="1"/>
          <p:nvPr/>
        </p:nvSpPr>
        <p:spPr>
          <a:xfrm>
            <a:off x="847725" y="1809750"/>
            <a:ext cx="5248275" cy="4801314"/>
          </a:xfrm>
          <a:prstGeom prst="rect">
            <a:avLst/>
          </a:prstGeom>
          <a:noFill/>
        </p:spPr>
        <p:txBody>
          <a:bodyPr wrap="square" rtlCol="0">
            <a:spAutoFit/>
          </a:bodyPr>
          <a:lstStyle/>
          <a:p>
            <a:pPr marL="228600" indent="-2286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The Town Council currently deliver services that include</a:t>
            </a:r>
            <a:endParaRPr lang="en-GB" sz="1800" dirty="0">
              <a:solidFill>
                <a:srgbClr val="000080"/>
              </a:solidFill>
              <a:effectLst/>
              <a:latin typeface="Arial" panose="020B0604020202020204" pitchFamily="34" charset="0"/>
              <a:ea typeface="Times New Roman" panose="02020603050405020304" pitchFamily="18" charset="0"/>
            </a:endParaRPr>
          </a:p>
          <a:p>
            <a:pPr marL="228600" indent="-2286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Gardening service to residents over 70 or disabled</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Hanging baskets throughout the Town </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Environmental services- Community Action Team</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Enforcement Services- Neighbourhood Enforcement Officers</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Maintain the war memorial </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Maintain Dawley Town FC Football pitch</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Community library</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Manage weekly market</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Award grants to community organisations</a:t>
            </a:r>
          </a:p>
          <a:p>
            <a:pPr marL="342900" lvl="0" indent="-342900">
              <a:buFont typeface="Symbol" panose="05050102010706020507" pitchFamily="18" charset="2"/>
              <a:buChar char=""/>
              <a:tabLst>
                <a:tab pos="228600" algn="l"/>
                <a:tab pos="457200" algn="l"/>
              </a:tabLst>
            </a:pPr>
            <a:r>
              <a:rPr lang="en-GB" dirty="0">
                <a:solidFill>
                  <a:srgbClr val="000000"/>
                </a:solidFill>
                <a:latin typeface="Arial" panose="020B0604020202020204" pitchFamily="34" charset="0"/>
                <a:ea typeface="Times New Roman" panose="02020603050405020304" pitchFamily="18" charset="0"/>
              </a:rPr>
              <a:t>Speed Indicator Devices</a:t>
            </a:r>
            <a:endParaRPr lang="en-GB" sz="1800" dirty="0">
              <a:solidFill>
                <a:srgbClr val="000080"/>
              </a:solidFill>
              <a:effectLst/>
              <a:latin typeface="Arial" panose="020B0604020202020204" pitchFamily="34" charset="0"/>
              <a:ea typeface="Times New Roman" panose="02020603050405020304" pitchFamily="18" charset="0"/>
            </a:endParaRPr>
          </a:p>
          <a:p>
            <a:endParaRPr lang="en-GB" dirty="0"/>
          </a:p>
        </p:txBody>
      </p:sp>
      <p:sp>
        <p:nvSpPr>
          <p:cNvPr id="3" name="TextBox 2">
            <a:extLst>
              <a:ext uri="{FF2B5EF4-FFF2-40B4-BE49-F238E27FC236}">
                <a16:creationId xmlns:a16="http://schemas.microsoft.com/office/drawing/2014/main" id="{0BAD1B87-C5E6-4C71-8B2F-CEEBAC474149}"/>
              </a:ext>
            </a:extLst>
          </p:cNvPr>
          <p:cNvSpPr txBox="1"/>
          <p:nvPr/>
        </p:nvSpPr>
        <p:spPr>
          <a:xfrm>
            <a:off x="6353175" y="1905000"/>
            <a:ext cx="4895850" cy="4801314"/>
          </a:xfrm>
          <a:prstGeom prst="rect">
            <a:avLst/>
          </a:prstGeom>
          <a:noFill/>
        </p:spPr>
        <p:txBody>
          <a:bodyPr wrap="square" rtlCol="0">
            <a:spAutoFit/>
          </a:bodyPr>
          <a:lstStyle/>
          <a:p>
            <a:pPr marL="228600" indent="-2286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The Town Council currently work in partnership with </a:t>
            </a:r>
            <a:endParaRPr lang="en-GB" sz="1800" dirty="0">
              <a:solidFill>
                <a:srgbClr val="000080"/>
              </a:solidFill>
              <a:effectLst/>
              <a:latin typeface="Arial" panose="020B0604020202020204" pitchFamily="34" charset="0"/>
              <a:ea typeface="Times New Roman" panose="02020603050405020304" pitchFamily="18" charset="0"/>
            </a:endParaRPr>
          </a:p>
          <a:p>
            <a:pPr marL="228600" indent="-2286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Telford &amp; Wrekin Council</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West Mercia Police</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Dawley Hamlets Parish Council</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Old Park Primary School</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err="1">
                <a:solidFill>
                  <a:srgbClr val="000000"/>
                </a:solidFill>
                <a:effectLst/>
                <a:latin typeface="Arial" panose="020B0604020202020204" pitchFamily="34" charset="0"/>
                <a:ea typeface="Times New Roman" panose="02020603050405020304" pitchFamily="18" charset="0"/>
              </a:rPr>
              <a:t>LadyGrove</a:t>
            </a:r>
            <a:r>
              <a:rPr lang="en-GB" sz="1800" dirty="0">
                <a:solidFill>
                  <a:srgbClr val="000000"/>
                </a:solidFill>
                <a:effectLst/>
                <a:latin typeface="Arial" panose="020B0604020202020204" pitchFamily="34" charset="0"/>
                <a:ea typeface="Times New Roman" panose="02020603050405020304" pitchFamily="18" charset="0"/>
              </a:rPr>
              <a:t> Primary School</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Captain Webb Primary School</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Dawley CofE Primary School</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RBL Dawley</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Dawley Town FC</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St Leonards Church</a:t>
            </a:r>
            <a:endParaRPr lang="en-GB" sz="1800" dirty="0">
              <a:solidFill>
                <a:srgbClr val="000080"/>
              </a:solidFill>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Friends of Dawley Park</a:t>
            </a:r>
          </a:p>
          <a:p>
            <a:pPr marL="342900" lvl="0" indent="-342900">
              <a:buFont typeface="Symbol" panose="05050102010706020507" pitchFamily="18" charset="2"/>
              <a:buChar char=""/>
              <a:tabLst>
                <a:tab pos="228600" algn="l"/>
                <a:tab pos="457200" algn="l"/>
              </a:tabLst>
            </a:pPr>
            <a:r>
              <a:rPr lang="en-GB" dirty="0">
                <a:solidFill>
                  <a:srgbClr val="000000"/>
                </a:solidFill>
                <a:latin typeface="Arial" panose="020B0604020202020204" pitchFamily="34" charset="0"/>
                <a:ea typeface="Times New Roman" panose="02020603050405020304" pitchFamily="18" charset="0"/>
              </a:rPr>
              <a:t>Wrekin Housing Group</a:t>
            </a: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Friends of Jubilee Woods</a:t>
            </a:r>
            <a:endParaRPr lang="en-GB" sz="1800" dirty="0">
              <a:solidFill>
                <a:srgbClr val="000080"/>
              </a:solidFill>
              <a:effectLst/>
              <a:latin typeface="Arial" panose="020B0604020202020204" pitchFamily="34"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965381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17708-5E19-4F8D-BB39-9377C76170A0}"/>
              </a:ext>
            </a:extLst>
          </p:cNvPr>
          <p:cNvSpPr>
            <a:spLocks noGrp="1"/>
          </p:cNvSpPr>
          <p:nvPr>
            <p:ph type="title"/>
          </p:nvPr>
        </p:nvSpPr>
        <p:spPr>
          <a:xfrm>
            <a:off x="831850" y="1709739"/>
            <a:ext cx="8931275" cy="1500188"/>
          </a:xfrm>
        </p:spPr>
        <p:txBody>
          <a:bodyPr>
            <a:normAutofit/>
          </a:bodyPr>
          <a:lstStyle/>
          <a:p>
            <a:r>
              <a:rPr lang="en-GB" sz="4400" dirty="0">
                <a:latin typeface="Arial" panose="020B0604020202020204" pitchFamily="34" charset="0"/>
                <a:cs typeface="Arial" panose="020B0604020202020204" pitchFamily="34" charset="0"/>
              </a:rPr>
              <a:t>Objectives</a:t>
            </a:r>
          </a:p>
        </p:txBody>
      </p:sp>
      <p:sp>
        <p:nvSpPr>
          <p:cNvPr id="3" name="Text Placeholder 2">
            <a:extLst>
              <a:ext uri="{FF2B5EF4-FFF2-40B4-BE49-F238E27FC236}">
                <a16:creationId xmlns:a16="http://schemas.microsoft.com/office/drawing/2014/main" id="{19B39234-CE52-4ED9-8795-4B71BC7BB2D1}"/>
              </a:ext>
            </a:extLst>
          </p:cNvPr>
          <p:cNvSpPr>
            <a:spLocks noGrp="1"/>
          </p:cNvSpPr>
          <p:nvPr>
            <p:ph type="body" idx="1"/>
          </p:nvPr>
        </p:nvSpPr>
        <p:spPr>
          <a:xfrm>
            <a:off x="736600" y="3648074"/>
            <a:ext cx="10515600" cy="1500187"/>
          </a:xfrm>
        </p:spPr>
        <p:txBody>
          <a:bodyPr/>
          <a:lstStyle/>
          <a:p>
            <a:r>
              <a:rPr lang="en-GB" sz="1800" dirty="0">
                <a:solidFill>
                  <a:srgbClr val="000000"/>
                </a:solidFill>
                <a:effectLst/>
                <a:latin typeface="Arial" panose="020B0604020202020204" pitchFamily="34" charset="0"/>
                <a:ea typeface="Times New Roman" panose="02020603050405020304" pitchFamily="18" charset="0"/>
              </a:rPr>
              <a:t>Great Dawley Town Councils aim is to improve the lives of its residents by improving the area and giving access to opportunities for residents. Great Dawley Town Council aim to continue working in partnership with community agencies to serve the community to the best of its ability</a:t>
            </a:r>
            <a:endParaRPr lang="en-GB" sz="1800" dirty="0">
              <a:solidFill>
                <a:srgbClr val="000080"/>
              </a:solidFill>
              <a:effectLst/>
              <a:latin typeface="Arial" panose="020B0604020202020204" pitchFamily="34" charset="0"/>
              <a:ea typeface="Times New Roman" panose="02020603050405020304" pitchFamily="18" charset="0"/>
            </a:endParaRPr>
          </a:p>
          <a:p>
            <a:endParaRPr lang="en-GB" dirty="0"/>
          </a:p>
        </p:txBody>
      </p:sp>
    </p:spTree>
    <p:extLst>
      <p:ext uri="{BB962C8B-B14F-4D97-AF65-F5344CB8AC3E}">
        <p14:creationId xmlns:p14="http://schemas.microsoft.com/office/powerpoint/2010/main" val="263913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884B7-80BD-4093-A859-72A5D939DD34}"/>
              </a:ext>
            </a:extLst>
          </p:cNvPr>
          <p:cNvSpPr>
            <a:spLocks noGrp="1"/>
          </p:cNvSpPr>
          <p:nvPr>
            <p:ph type="title"/>
          </p:nvPr>
        </p:nvSpPr>
        <p:spPr>
          <a:xfrm>
            <a:off x="2838450" y="2378870"/>
            <a:ext cx="9032874" cy="614361"/>
          </a:xfrm>
        </p:spPr>
        <p:txBody>
          <a:bodyPr>
            <a:normAutofit fontScale="90000"/>
          </a:bodyPr>
          <a:lstStyle/>
          <a:p>
            <a:pPr marL="457200" indent="-228600">
              <a:tabLst>
                <a:tab pos="228600" algn="l"/>
                <a:tab pos="457200" algn="l"/>
              </a:tabLst>
            </a:pPr>
            <a:br>
              <a:rPr lang="en-GB" sz="6000" dirty="0">
                <a:solidFill>
                  <a:srgbClr val="000080"/>
                </a:solidFill>
                <a:effectLst/>
                <a:latin typeface="Arial" panose="020B0604020202020204" pitchFamily="34" charset="0"/>
                <a:ea typeface="Times New Roman" panose="02020603050405020304" pitchFamily="18" charset="0"/>
              </a:rPr>
            </a:br>
            <a:r>
              <a:rPr lang="en-GB" sz="6000" dirty="0">
                <a:solidFill>
                  <a:srgbClr val="000000"/>
                </a:solidFill>
                <a:effectLst/>
                <a:latin typeface="Arial" panose="020B0604020202020204" pitchFamily="34" charset="0"/>
                <a:ea typeface="Times New Roman" panose="02020603050405020304" pitchFamily="18" charset="0"/>
              </a:rPr>
              <a:t> </a:t>
            </a:r>
            <a:br>
              <a:rPr lang="en-GB" sz="6000" dirty="0">
                <a:solidFill>
                  <a:srgbClr val="000000"/>
                </a:solidFill>
                <a:effectLst/>
                <a:latin typeface="Arial" panose="020B0604020202020204" pitchFamily="34" charset="0"/>
                <a:ea typeface="Times New Roman" panose="02020603050405020304" pitchFamily="18" charset="0"/>
              </a:rPr>
            </a:br>
            <a:br>
              <a:rPr lang="en-GB" sz="6000" dirty="0">
                <a:solidFill>
                  <a:srgbClr val="000000"/>
                </a:solidFill>
                <a:effectLst/>
                <a:latin typeface="Arial" panose="020B0604020202020204" pitchFamily="34" charset="0"/>
                <a:ea typeface="Times New Roman" panose="02020603050405020304" pitchFamily="18" charset="0"/>
              </a:rPr>
            </a:br>
            <a:br>
              <a:rPr lang="en-GB" sz="6000" dirty="0">
                <a:solidFill>
                  <a:srgbClr val="000000"/>
                </a:solidFill>
                <a:effectLst/>
                <a:latin typeface="Arial" panose="020B0604020202020204" pitchFamily="34" charset="0"/>
                <a:ea typeface="Times New Roman" panose="02020603050405020304" pitchFamily="18" charset="0"/>
              </a:rPr>
            </a:br>
            <a:br>
              <a:rPr lang="en-GB" sz="6000" dirty="0">
                <a:solidFill>
                  <a:srgbClr val="000000"/>
                </a:solidFill>
                <a:effectLst/>
                <a:latin typeface="Arial" panose="020B0604020202020204" pitchFamily="34" charset="0"/>
                <a:ea typeface="Times New Roman" panose="02020603050405020304" pitchFamily="18" charset="0"/>
              </a:rPr>
            </a:br>
            <a:r>
              <a:rPr lang="en-GB" sz="6000" i="1" u="sng" dirty="0">
                <a:solidFill>
                  <a:srgbClr val="000000"/>
                </a:solidFill>
                <a:effectLst/>
                <a:latin typeface="Arial" panose="020B0604020202020204" pitchFamily="34" charset="0"/>
                <a:ea typeface="Times New Roman" panose="02020603050405020304" pitchFamily="18" charset="0"/>
              </a:rPr>
              <a:t> Short term Objectives (within the next 12 months)</a:t>
            </a:r>
            <a:endParaRPr lang="en-GB" dirty="0"/>
          </a:p>
        </p:txBody>
      </p:sp>
      <p:sp>
        <p:nvSpPr>
          <p:cNvPr id="3" name="Text Placeholder 2">
            <a:extLst>
              <a:ext uri="{FF2B5EF4-FFF2-40B4-BE49-F238E27FC236}">
                <a16:creationId xmlns:a16="http://schemas.microsoft.com/office/drawing/2014/main" id="{85343B0C-0C2E-4123-A4AD-CA3FA00FAB32}"/>
              </a:ext>
            </a:extLst>
          </p:cNvPr>
          <p:cNvSpPr>
            <a:spLocks noGrp="1"/>
          </p:cNvSpPr>
          <p:nvPr>
            <p:ph type="body" idx="1"/>
          </p:nvPr>
        </p:nvSpPr>
        <p:spPr>
          <a:xfrm>
            <a:off x="936625" y="3209925"/>
            <a:ext cx="5159375" cy="2774950"/>
          </a:xfrm>
        </p:spPr>
        <p:txBody>
          <a:bodyPr>
            <a:normAutofit fontScale="40000" lnSpcReduction="20000"/>
          </a:bodyPr>
          <a:lstStyle/>
          <a:p>
            <a:pPr marL="457200" indent="-228600">
              <a:tabLst>
                <a:tab pos="228600" algn="l"/>
                <a:tab pos="457200" algn="l"/>
              </a:tabLst>
            </a:pPr>
            <a:r>
              <a:rPr lang="en-GB" sz="7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72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Help businesses recover from pandemic</a:t>
            </a:r>
            <a:endParaRPr lang="en-GB" sz="45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indent="-228600">
              <a:tabLst>
                <a:tab pos="228600" algn="l"/>
                <a:tab pos="457200" algn="l"/>
              </a:tabLst>
            </a:pPr>
            <a:r>
              <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45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Relocate staff team to maximise building use</a:t>
            </a:r>
          </a:p>
          <a:p>
            <a:pPr lvl="0">
              <a:tabLst>
                <a:tab pos="228600" algn="l"/>
                <a:tab pos="457200" algn="l"/>
              </a:tabLst>
            </a:pPr>
            <a:endPar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4500" dirty="0">
                <a:solidFill>
                  <a:srgbClr val="000000"/>
                </a:solidFill>
                <a:latin typeface="Arial" panose="020B0604020202020204" pitchFamily="34" charset="0"/>
                <a:ea typeface="Times New Roman" panose="02020603050405020304" pitchFamily="18" charset="0"/>
                <a:cs typeface="Arial" panose="020B0604020202020204" pitchFamily="34" charset="0"/>
              </a:rPr>
              <a:t>Increase Youth Provision</a:t>
            </a:r>
            <a:endParaRPr lang="en-GB" sz="45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4500" dirty="0">
              <a:effectLst/>
              <a:latin typeface="Arial" panose="020B0604020202020204" pitchFamily="34" charset="0"/>
              <a:ea typeface="Times New Roman" panose="02020603050405020304" pitchFamily="18" charset="0"/>
              <a:cs typeface="Arial" panose="020B0604020202020204" pitchFamily="34" charset="0"/>
            </a:endParaRPr>
          </a:p>
          <a:p>
            <a:pPr marL="228600" indent="-228600">
              <a:tabLst>
                <a:tab pos="228600" algn="l"/>
                <a:tab pos="457200" algn="l"/>
              </a:tabLst>
            </a:pPr>
            <a:r>
              <a:rPr lang="en-GB" sz="7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72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TextBox 3">
            <a:extLst>
              <a:ext uri="{FF2B5EF4-FFF2-40B4-BE49-F238E27FC236}">
                <a16:creationId xmlns:a16="http://schemas.microsoft.com/office/drawing/2014/main" id="{1676F040-E46C-4D36-A13B-89FA0D379B38}"/>
              </a:ext>
            </a:extLst>
          </p:cNvPr>
          <p:cNvSpPr txBox="1"/>
          <p:nvPr/>
        </p:nvSpPr>
        <p:spPr>
          <a:xfrm>
            <a:off x="7038975" y="3209925"/>
            <a:ext cx="4521200" cy="1477328"/>
          </a:xfrm>
          <a:prstGeom prst="rect">
            <a:avLst/>
          </a:prstGeom>
          <a:noFill/>
        </p:spPr>
        <p:txBody>
          <a:bodyPr wrap="square" rtlCol="0">
            <a:spAutoFit/>
          </a:bodyPr>
          <a:lstStyle/>
          <a:p>
            <a:pPr marL="457200"/>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Introduce new themed events </a:t>
            </a:r>
            <a:endParaRPr lang="en-GB" sz="18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Review of notice boards within the area</a:t>
            </a:r>
            <a:endParaRPr lang="en-GB" sz="18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Tree>
    <p:extLst>
      <p:ext uri="{BB962C8B-B14F-4D97-AF65-F5344CB8AC3E}">
        <p14:creationId xmlns:p14="http://schemas.microsoft.com/office/powerpoint/2010/main" val="1413831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596F-1F89-48FE-A2D0-E7D4EC5B7819}"/>
              </a:ext>
            </a:extLst>
          </p:cNvPr>
          <p:cNvSpPr>
            <a:spLocks noGrp="1"/>
          </p:cNvSpPr>
          <p:nvPr>
            <p:ph type="title"/>
          </p:nvPr>
        </p:nvSpPr>
        <p:spPr>
          <a:xfrm>
            <a:off x="6924675" y="1176339"/>
            <a:ext cx="4394200" cy="785812"/>
          </a:xfrm>
        </p:spPr>
        <p:txBody>
          <a:bodyPr>
            <a:normAutofit fontScale="90000"/>
          </a:bodyPr>
          <a:lstStyle/>
          <a:p>
            <a:r>
              <a:rPr lang="en-GB" sz="4400" dirty="0">
                <a:latin typeface="Arial" panose="020B0604020202020204" pitchFamily="34" charset="0"/>
                <a:cs typeface="Arial" panose="020B0604020202020204" pitchFamily="34" charset="0"/>
              </a:rPr>
              <a:t>Short term Actions</a:t>
            </a:r>
          </a:p>
        </p:txBody>
      </p:sp>
      <p:sp>
        <p:nvSpPr>
          <p:cNvPr id="3" name="Text Placeholder 2">
            <a:extLst>
              <a:ext uri="{FF2B5EF4-FFF2-40B4-BE49-F238E27FC236}">
                <a16:creationId xmlns:a16="http://schemas.microsoft.com/office/drawing/2014/main" id="{5DE07A74-2819-41C0-AF66-03CAD3A6D21F}"/>
              </a:ext>
            </a:extLst>
          </p:cNvPr>
          <p:cNvSpPr>
            <a:spLocks noGrp="1"/>
          </p:cNvSpPr>
          <p:nvPr>
            <p:ph type="body" idx="1"/>
          </p:nvPr>
        </p:nvSpPr>
        <p:spPr>
          <a:xfrm>
            <a:off x="1041400" y="2447925"/>
            <a:ext cx="4111625" cy="3936204"/>
          </a:xfrm>
        </p:spPr>
        <p:txBody>
          <a:bodyPr>
            <a:normAutofit fontScale="25000" lnSpcReduction="20000"/>
          </a:bodyPr>
          <a:lstStyle/>
          <a:p>
            <a:pPr marL="342900" lvl="0" indent="-342900">
              <a:buFont typeface="Symbol" panose="05050102010706020507" pitchFamily="18" charset="2"/>
              <a:buChar char=""/>
              <a:tabLst>
                <a:tab pos="228600" algn="l"/>
                <a:tab pos="457200" algn="l"/>
              </a:tabLst>
            </a:pPr>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Grants to be offered to High Street businesses by GDTC for help with social media, visual displays and security</a:t>
            </a: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indent="-228600">
              <a:tabLst>
                <a:tab pos="228600" algn="l"/>
                <a:tab pos="457200" algn="l"/>
              </a:tabLst>
            </a:pPr>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Partnership work with T&amp;W Council to access their grants fund so that new businesses are attracted to Great Dawley.</a:t>
            </a: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5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Relocate staff team, promote hybrid working which allows better use of buildings and gives an opportunity to create additional income</a:t>
            </a: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5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Work in partnership with T&amp;W Council to utilise section 106 funds to improve Malinslee play park.</a:t>
            </a: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56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5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Work in partnership with T&amp;W Council and Friends of Dawley Park to further improve play facilities in Dawley Park.</a:t>
            </a: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TextBox 3">
            <a:extLst>
              <a:ext uri="{FF2B5EF4-FFF2-40B4-BE49-F238E27FC236}">
                <a16:creationId xmlns:a16="http://schemas.microsoft.com/office/drawing/2014/main" id="{61D76D9A-51D6-4892-ADC1-69AA620B9200}"/>
              </a:ext>
            </a:extLst>
          </p:cNvPr>
          <p:cNvSpPr txBox="1"/>
          <p:nvPr/>
        </p:nvSpPr>
        <p:spPr>
          <a:xfrm>
            <a:off x="5972175" y="2447925"/>
            <a:ext cx="4924425" cy="3662541"/>
          </a:xfrm>
          <a:prstGeom prst="rect">
            <a:avLst/>
          </a:prstGeom>
          <a:noFill/>
        </p:spPr>
        <p:txBody>
          <a:bodyPr wrap="square" rtlCol="0">
            <a:spAutoFit/>
          </a:bodyPr>
          <a:lstStyle/>
          <a:p>
            <a:pPr marL="342900" lvl="0" indent="-342900">
              <a:buFont typeface="Symbol" panose="05050102010706020507" pitchFamily="18" charset="2"/>
              <a:buChar char=""/>
              <a:tabLst>
                <a:tab pos="228600" algn="l"/>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Additional events to be introduced including a inter schools sports day, creating competition between the local schools and paws in the park, dog friendly event using businesses already in Dawley such as Dawley Pet Supplies, </a:t>
            </a:r>
            <a:r>
              <a:rPr lang="en-GB" sz="1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Hilbrae</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Dawley Dog Grooming and </a:t>
            </a:r>
            <a:r>
              <a:rPr lang="en-GB" sz="1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Rians</a:t>
            </a: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Dog Training.</a:t>
            </a:r>
            <a:endParaRPr lang="en-GB" sz="14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One off events to celebrate the Queens Jubilee.</a:t>
            </a:r>
            <a:endParaRPr lang="en-GB" sz="14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Digital notice board to be installed in Malinslee.</a:t>
            </a:r>
            <a:endParaRPr lang="en-GB" sz="14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4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Review of all notice boards , identifying needs and making community notice boards more appealing including Little Dawley &amp; Malinslee.</a:t>
            </a:r>
            <a:endParaRPr lang="en-GB" sz="14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228600" indent="-228600">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rPr>
              <a:t> </a:t>
            </a:r>
            <a:endParaRPr lang="en-GB" sz="1800" dirty="0">
              <a:solidFill>
                <a:srgbClr val="000080"/>
              </a:solidFill>
              <a:effectLst/>
              <a:latin typeface="Arial" panose="020B0604020202020204" pitchFamily="34"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824847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884B7-80BD-4093-A859-72A5D939DD34}"/>
              </a:ext>
            </a:extLst>
          </p:cNvPr>
          <p:cNvSpPr>
            <a:spLocks noGrp="1"/>
          </p:cNvSpPr>
          <p:nvPr>
            <p:ph type="title"/>
          </p:nvPr>
        </p:nvSpPr>
        <p:spPr>
          <a:xfrm>
            <a:off x="2838450" y="2378870"/>
            <a:ext cx="9032874" cy="614361"/>
          </a:xfrm>
        </p:spPr>
        <p:txBody>
          <a:bodyPr>
            <a:normAutofit fontScale="90000"/>
          </a:bodyPr>
          <a:lstStyle/>
          <a:p>
            <a:pPr marL="457200" indent="-228600">
              <a:tabLst>
                <a:tab pos="228600" algn="l"/>
                <a:tab pos="457200" algn="l"/>
              </a:tabLst>
            </a:pPr>
            <a:r>
              <a:rPr lang="en-GB" sz="6000" dirty="0">
                <a:solidFill>
                  <a:srgbClr val="000000"/>
                </a:solidFill>
                <a:effectLst/>
                <a:latin typeface="Arial" panose="020B0604020202020204" pitchFamily="34" charset="0"/>
                <a:ea typeface="Times New Roman" panose="02020603050405020304" pitchFamily="18" charset="0"/>
              </a:rPr>
              <a:t> </a:t>
            </a:r>
            <a:br>
              <a:rPr lang="en-GB" sz="9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rPr>
            </a:br>
            <a:br>
              <a:rPr lang="en-GB" sz="6000" dirty="0">
                <a:solidFill>
                  <a:srgbClr val="000080"/>
                </a:solidFill>
                <a:effectLst/>
                <a:latin typeface="Arial" panose="020B0604020202020204" pitchFamily="34" charset="0"/>
                <a:ea typeface="Times New Roman" panose="02020603050405020304" pitchFamily="18" charset="0"/>
              </a:rPr>
            </a:br>
            <a:r>
              <a:rPr lang="en-GB" sz="6000" dirty="0">
                <a:solidFill>
                  <a:srgbClr val="000000"/>
                </a:solidFill>
                <a:effectLst/>
                <a:latin typeface="Arial" panose="020B0604020202020204" pitchFamily="34" charset="0"/>
                <a:ea typeface="Times New Roman" panose="02020603050405020304" pitchFamily="18" charset="0"/>
              </a:rPr>
              <a:t> </a:t>
            </a:r>
            <a:br>
              <a:rPr lang="en-GB" sz="6000" dirty="0">
                <a:solidFill>
                  <a:srgbClr val="000000"/>
                </a:solidFill>
                <a:effectLst/>
                <a:latin typeface="Arial" panose="020B0604020202020204" pitchFamily="34" charset="0"/>
                <a:ea typeface="Times New Roman" panose="02020603050405020304" pitchFamily="18" charset="0"/>
              </a:rPr>
            </a:br>
            <a:br>
              <a:rPr lang="en-GB" sz="6000" dirty="0">
                <a:solidFill>
                  <a:srgbClr val="000000"/>
                </a:solidFill>
                <a:effectLst/>
                <a:latin typeface="Arial" panose="020B0604020202020204" pitchFamily="34" charset="0"/>
                <a:ea typeface="Times New Roman" panose="02020603050405020304" pitchFamily="18" charset="0"/>
              </a:rPr>
            </a:br>
            <a:br>
              <a:rPr lang="en-GB" sz="6000" dirty="0">
                <a:solidFill>
                  <a:srgbClr val="000000"/>
                </a:solidFill>
                <a:effectLst/>
                <a:latin typeface="Arial" panose="020B0604020202020204" pitchFamily="34" charset="0"/>
                <a:ea typeface="Times New Roman" panose="02020603050405020304" pitchFamily="18" charset="0"/>
              </a:rPr>
            </a:br>
            <a:br>
              <a:rPr lang="en-GB" sz="6000" dirty="0">
                <a:solidFill>
                  <a:srgbClr val="000000"/>
                </a:solidFill>
                <a:effectLst/>
                <a:latin typeface="Arial" panose="020B0604020202020204" pitchFamily="34" charset="0"/>
                <a:ea typeface="Times New Roman" panose="02020603050405020304" pitchFamily="18" charset="0"/>
              </a:rPr>
            </a:br>
            <a:r>
              <a:rPr lang="en-GB" sz="6000" i="1" u="sng" dirty="0">
                <a:solidFill>
                  <a:srgbClr val="000000"/>
                </a:solidFill>
                <a:effectLst/>
                <a:latin typeface="Arial" panose="020B0604020202020204" pitchFamily="34" charset="0"/>
                <a:ea typeface="Times New Roman" panose="02020603050405020304" pitchFamily="18" charset="0"/>
              </a:rPr>
              <a:t> Long term Objectives (within the next 2-3 Years)</a:t>
            </a:r>
            <a:endParaRPr lang="en-GB" dirty="0"/>
          </a:p>
        </p:txBody>
      </p:sp>
      <p:sp>
        <p:nvSpPr>
          <p:cNvPr id="3" name="Text Placeholder 2">
            <a:extLst>
              <a:ext uri="{FF2B5EF4-FFF2-40B4-BE49-F238E27FC236}">
                <a16:creationId xmlns:a16="http://schemas.microsoft.com/office/drawing/2014/main" id="{85343B0C-0C2E-4123-A4AD-CA3FA00FAB32}"/>
              </a:ext>
            </a:extLst>
          </p:cNvPr>
          <p:cNvSpPr>
            <a:spLocks noGrp="1"/>
          </p:cNvSpPr>
          <p:nvPr>
            <p:ph type="body" idx="1"/>
          </p:nvPr>
        </p:nvSpPr>
        <p:spPr>
          <a:xfrm>
            <a:off x="698500" y="2993231"/>
            <a:ext cx="5159375" cy="2774950"/>
          </a:xfrm>
        </p:spPr>
        <p:txBody>
          <a:bodyPr>
            <a:normAutofit fontScale="47500" lnSpcReduction="20000"/>
          </a:bodyPr>
          <a:lstStyle/>
          <a:p>
            <a:pPr marL="457200" indent="-228600">
              <a:tabLst>
                <a:tab pos="228600" algn="l"/>
                <a:tab pos="457200" algn="l"/>
              </a:tabLst>
            </a:pPr>
            <a:r>
              <a:rPr lang="en-GB" sz="7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72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Reach harder to reach audiences (aged 20-45 group)  </a:t>
            </a:r>
            <a:endParaRPr lang="en-GB" sz="45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lvl="0">
              <a:tabLst>
                <a:tab pos="228600" algn="l"/>
                <a:tab pos="457200" algn="l"/>
              </a:tabLst>
            </a:pPr>
            <a:endPar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4500" dirty="0">
                <a:solidFill>
                  <a:srgbClr val="000000"/>
                </a:solidFill>
                <a:latin typeface="Arial" panose="020B0604020202020204" pitchFamily="34" charset="0"/>
                <a:ea typeface="Times New Roman" panose="02020603050405020304" pitchFamily="18" charset="0"/>
                <a:cs typeface="Arial" panose="020B0604020202020204" pitchFamily="34" charset="0"/>
              </a:rPr>
              <a:t>Improve Youth Provision</a:t>
            </a:r>
            <a:endParaRPr lang="en-GB" sz="45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4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4500" dirty="0">
              <a:effectLst/>
              <a:latin typeface="Arial" panose="020B0604020202020204" pitchFamily="34" charset="0"/>
              <a:ea typeface="Times New Roman" panose="02020603050405020304" pitchFamily="18" charset="0"/>
              <a:cs typeface="Arial" panose="020B0604020202020204" pitchFamily="34" charset="0"/>
            </a:endParaRPr>
          </a:p>
          <a:p>
            <a:pPr marL="228600" indent="-228600">
              <a:tabLst>
                <a:tab pos="228600" algn="l"/>
                <a:tab pos="457200" algn="l"/>
              </a:tabLst>
            </a:pPr>
            <a:r>
              <a:rPr lang="en-GB" sz="7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72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TextBox 3">
            <a:extLst>
              <a:ext uri="{FF2B5EF4-FFF2-40B4-BE49-F238E27FC236}">
                <a16:creationId xmlns:a16="http://schemas.microsoft.com/office/drawing/2014/main" id="{1676F040-E46C-4D36-A13B-89FA0D379B38}"/>
              </a:ext>
            </a:extLst>
          </p:cNvPr>
          <p:cNvSpPr txBox="1"/>
          <p:nvPr/>
        </p:nvSpPr>
        <p:spPr>
          <a:xfrm>
            <a:off x="7038975" y="3209925"/>
            <a:ext cx="4521200" cy="2031325"/>
          </a:xfrm>
          <a:prstGeom prst="rect">
            <a:avLst/>
          </a:prstGeom>
          <a:noFill/>
        </p:spPr>
        <p:txBody>
          <a:bodyPr wrap="square" rtlCol="0">
            <a:spAutoFit/>
          </a:bodyPr>
          <a:lstStyle/>
          <a:p>
            <a:pPr marL="457200"/>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L="457200"/>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Improve community engagement</a:t>
            </a:r>
          </a:p>
          <a:p>
            <a:pPr marL="342900" lvl="0" indent="-342900">
              <a:buFont typeface="Symbol" panose="05050102010706020507" pitchFamily="18" charset="2"/>
              <a:buChar char=""/>
              <a:tabLst>
                <a:tab pos="228600" algn="l"/>
                <a:tab pos="457200" algn="l"/>
              </a:tabLst>
            </a:pPr>
            <a:endPar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Improve access to Defibrillators within the area</a:t>
            </a:r>
            <a:endParaRPr lang="en-GB" sz="18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Tree>
    <p:extLst>
      <p:ext uri="{BB962C8B-B14F-4D97-AF65-F5344CB8AC3E}">
        <p14:creationId xmlns:p14="http://schemas.microsoft.com/office/powerpoint/2010/main" val="1142635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596F-1F89-48FE-A2D0-E7D4EC5B7819}"/>
              </a:ext>
            </a:extLst>
          </p:cNvPr>
          <p:cNvSpPr>
            <a:spLocks noGrp="1"/>
          </p:cNvSpPr>
          <p:nvPr>
            <p:ph type="title"/>
          </p:nvPr>
        </p:nvSpPr>
        <p:spPr>
          <a:xfrm>
            <a:off x="6924675" y="1176339"/>
            <a:ext cx="4394200" cy="785812"/>
          </a:xfrm>
        </p:spPr>
        <p:txBody>
          <a:bodyPr>
            <a:normAutofit fontScale="90000"/>
          </a:bodyPr>
          <a:lstStyle/>
          <a:p>
            <a:r>
              <a:rPr lang="en-GB" sz="4400">
                <a:latin typeface="Arial" panose="020B0604020202020204" pitchFamily="34" charset="0"/>
                <a:cs typeface="Arial" panose="020B0604020202020204" pitchFamily="34" charset="0"/>
              </a:rPr>
              <a:t>Long Term </a:t>
            </a:r>
            <a:r>
              <a:rPr lang="en-GB" sz="4400" dirty="0">
                <a:latin typeface="Arial" panose="020B0604020202020204" pitchFamily="34" charset="0"/>
                <a:cs typeface="Arial" panose="020B0604020202020204" pitchFamily="34" charset="0"/>
              </a:rPr>
              <a:t>Actions</a:t>
            </a:r>
          </a:p>
        </p:txBody>
      </p:sp>
      <p:sp>
        <p:nvSpPr>
          <p:cNvPr id="3" name="Text Placeholder 2">
            <a:extLst>
              <a:ext uri="{FF2B5EF4-FFF2-40B4-BE49-F238E27FC236}">
                <a16:creationId xmlns:a16="http://schemas.microsoft.com/office/drawing/2014/main" id="{5DE07A74-2819-41C0-AF66-03CAD3A6D21F}"/>
              </a:ext>
            </a:extLst>
          </p:cNvPr>
          <p:cNvSpPr>
            <a:spLocks noGrp="1"/>
          </p:cNvSpPr>
          <p:nvPr>
            <p:ph type="body" idx="1"/>
          </p:nvPr>
        </p:nvSpPr>
        <p:spPr>
          <a:xfrm>
            <a:off x="1041400" y="2447925"/>
            <a:ext cx="4111625" cy="3936204"/>
          </a:xfrm>
        </p:spPr>
        <p:txBody>
          <a:bodyPr>
            <a:normAutofit/>
          </a:bodyPr>
          <a:lstStyle/>
          <a:p>
            <a:pPr marL="342900" lvl="0" indent="-342900">
              <a:buFont typeface="Symbol" panose="05050102010706020507" pitchFamily="18" charset="2"/>
              <a:buChar char=""/>
              <a:tabLst>
                <a:tab pos="228600" algn="l"/>
                <a:tab pos="457200" algn="l"/>
              </a:tabLst>
            </a:pPr>
            <a:r>
              <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Open more accessible hours including Saturday surgeries &amp; evenings</a:t>
            </a:r>
          </a:p>
          <a:p>
            <a:pPr lvl="0">
              <a:tabLst>
                <a:tab pos="228600" algn="l"/>
                <a:tab pos="457200" algn="l"/>
              </a:tabLst>
            </a:pP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Partnership work with Borough Councillors  &amp; Safer Stronger Communities to introduce provisions such as gaming, football &amp; boxing</a:t>
            </a:r>
          </a:p>
          <a:p>
            <a:pPr lvl="0">
              <a:tabLst>
                <a:tab pos="228600" algn="l"/>
                <a:tab pos="457200" algn="l"/>
              </a:tabLst>
            </a:pP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Partne</a:t>
            </a:r>
            <a:r>
              <a:rPr lang="en-GB" sz="1400" dirty="0">
                <a:solidFill>
                  <a:schemeClr val="tx1"/>
                </a:solidFill>
                <a:latin typeface="Arial" panose="020B0604020202020204" pitchFamily="34" charset="0"/>
                <a:ea typeface="Times New Roman" panose="02020603050405020304" pitchFamily="18" charset="0"/>
                <a:cs typeface="Arial" panose="020B0604020202020204" pitchFamily="34" charset="0"/>
              </a:rPr>
              <a:t>rship work with Telford &amp; Wrekin Council to promote 10 by 10</a:t>
            </a:r>
            <a:endParaRPr lang="en-GB" sz="1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457200" indent="-228600">
              <a:tabLst>
                <a:tab pos="228600" algn="l"/>
                <a:tab pos="457200" algn="l"/>
              </a:tabLst>
            </a:pPr>
            <a:r>
              <a:rPr lang="en-GB" sz="3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p>
            <a:pPr marL="457200" indent="-228600">
              <a:tabLst>
                <a:tab pos="228600" algn="l"/>
                <a:tab pos="457200" algn="l"/>
              </a:tabLst>
            </a:pPr>
            <a:endParaRPr lang="en-GB" sz="56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endParaRPr lang="en-GB" dirty="0"/>
          </a:p>
        </p:txBody>
      </p:sp>
      <p:sp>
        <p:nvSpPr>
          <p:cNvPr id="4" name="TextBox 3">
            <a:extLst>
              <a:ext uri="{FF2B5EF4-FFF2-40B4-BE49-F238E27FC236}">
                <a16:creationId xmlns:a16="http://schemas.microsoft.com/office/drawing/2014/main" id="{61D76D9A-51D6-4892-ADC1-69AA620B9200}"/>
              </a:ext>
            </a:extLst>
          </p:cNvPr>
          <p:cNvSpPr txBox="1"/>
          <p:nvPr/>
        </p:nvSpPr>
        <p:spPr>
          <a:xfrm>
            <a:off x="5972175" y="2447925"/>
            <a:ext cx="4924425" cy="2308324"/>
          </a:xfrm>
          <a:prstGeom prst="rect">
            <a:avLst/>
          </a:prstGeom>
          <a:noFill/>
        </p:spPr>
        <p:txBody>
          <a:bodyPr wrap="square" rtlCol="0">
            <a:spAutoFit/>
          </a:bodyPr>
          <a:lstStyle/>
          <a:p>
            <a:pPr marL="342900" lvl="0" indent="-342900">
              <a:buFont typeface="Symbol" panose="05050102010706020507" pitchFamily="18" charset="2"/>
              <a:buChar char=""/>
              <a:tabLst>
                <a:tab pos="228600" algn="l"/>
                <a:tab pos="457200" algn="l"/>
              </a:tabLst>
            </a:pPr>
            <a:r>
              <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Partnership work with schools &amp; businesses within the area to install more accessible defibrillators.</a:t>
            </a:r>
          </a:p>
          <a:p>
            <a:pPr lvl="0">
              <a:tabLst>
                <a:tab pos="228600" algn="l"/>
                <a:tab pos="457200" algn="l"/>
              </a:tabLst>
            </a:pPr>
            <a:endParaRPr lang="en-GB" sz="140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lvl="0">
              <a:tabLst>
                <a:tab pos="228600" algn="l"/>
                <a:tab pos="457200" algn="l"/>
              </a:tabLst>
            </a:pPr>
            <a:endParaRPr lang="en-GB"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tabLst>
                <a:tab pos="228600" algn="l"/>
                <a:tab pos="457200" algn="l"/>
              </a:tabLst>
            </a:pPr>
            <a:r>
              <a:rPr lang="en-GB"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Increase Communications both digital and non-digital to promote the work and presence of the Council in the local area, more newsletters, </a:t>
            </a:r>
            <a:r>
              <a:rPr lang="en-GB"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lettes</a:t>
            </a:r>
            <a:r>
              <a:rPr lang="en-GB"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to </a:t>
            </a:r>
            <a:r>
              <a:rPr lang="en-GB" sz="14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residnets</a:t>
            </a:r>
            <a:r>
              <a:rPr lang="en-GB"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and noticeboards.</a:t>
            </a:r>
            <a:endParaRPr lang="en-GB" sz="1400" dirty="0">
              <a:solidFill>
                <a:srgbClr val="000080"/>
              </a:solidFill>
              <a:effectLst/>
              <a:latin typeface="Arial" panose="020B0604020202020204" pitchFamily="34" charset="0"/>
              <a:ea typeface="Times New Roman" panose="02020603050405020304" pitchFamily="18" charset="0"/>
              <a:cs typeface="Arial" panose="020B0604020202020204" pitchFamily="34" charset="0"/>
            </a:endParaRPr>
          </a:p>
          <a:p>
            <a:pPr marL="228600" indent="-228600">
              <a:tabLst>
                <a:tab pos="228600" algn="l"/>
                <a:tab pos="457200" algn="l"/>
              </a:tabLst>
            </a:pPr>
            <a:r>
              <a:rPr lang="en-GB" sz="1400" dirty="0">
                <a:solidFill>
                  <a:srgbClr val="000000"/>
                </a:solidFill>
                <a:effectLst/>
                <a:latin typeface="Arial" panose="020B0604020202020204" pitchFamily="34" charset="0"/>
                <a:ea typeface="Times New Roman" panose="02020603050405020304" pitchFamily="18" charset="0"/>
              </a:rPr>
              <a:t> </a:t>
            </a:r>
            <a:endParaRPr lang="en-GB" sz="1400" dirty="0">
              <a:solidFill>
                <a:srgbClr val="000080"/>
              </a:solidFill>
              <a:effectLst/>
              <a:latin typeface="Arial" panose="020B0604020202020204" pitchFamily="34"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755994922"/>
      </p:ext>
    </p:extLst>
  </p:cSld>
  <p:clrMapOvr>
    <a:masterClrMapping/>
  </p:clrMapOvr>
</p:sld>
</file>

<file path=ppt/theme/theme1.xml><?xml version="1.0" encoding="utf-8"?>
<a:theme xmlns:a="http://schemas.openxmlformats.org/drawingml/2006/main" name="GDTC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DTC Theme" id="{8EC84C3F-F462-4F2F-BB80-E9C2BF8A7F50}" vid="{87E11E21-72BE-4920-8994-A9D25C4177B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DE4C903EFDE1C418E6F892FB28A93F6" ma:contentTypeVersion="11" ma:contentTypeDescription="Create a new document." ma:contentTypeScope="" ma:versionID="b3f76f1d9572748524be4be531d766dd">
  <xsd:schema xmlns:xsd="http://www.w3.org/2001/XMLSchema" xmlns:xs="http://www.w3.org/2001/XMLSchema" xmlns:p="http://schemas.microsoft.com/office/2006/metadata/properties" xmlns:ns2="e2483786-8898-429a-b6cd-b8ea86c55577" targetNamespace="http://schemas.microsoft.com/office/2006/metadata/properties" ma:root="true" ma:fieldsID="259836dfebef1a5c044e6c68e9c5b2e3" ns2:_="">
    <xsd:import namespace="e2483786-8898-429a-b6cd-b8ea86c555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483786-8898-429a-b6cd-b8ea86c555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957948-30C3-4539-80BD-8588191CEF1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AC22FD2-94AB-4EDF-AFB1-E223B1DB3F4C}">
  <ds:schemaRefs>
    <ds:schemaRef ds:uri="http://schemas.microsoft.com/sharepoint/v3/contenttype/forms"/>
  </ds:schemaRefs>
</ds:datastoreItem>
</file>

<file path=customXml/itemProps3.xml><?xml version="1.0" encoding="utf-8"?>
<ds:datastoreItem xmlns:ds="http://schemas.openxmlformats.org/officeDocument/2006/customXml" ds:itemID="{9A755447-8982-4358-8ABD-A8A520D197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483786-8898-429a-b6cd-b8ea86c555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GDTC Theme (2)</Template>
  <TotalTime>304</TotalTime>
  <Words>737</Words>
  <Application>Microsoft Office PowerPoint</Application>
  <PresentationFormat>Widescreen</PresentationFormat>
  <Paragraphs>110</Paragraphs>
  <Slides>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Open sans</vt:lpstr>
      <vt:lpstr>Open Sans ExtraBold</vt:lpstr>
      <vt:lpstr>Open Sans Light</vt:lpstr>
      <vt:lpstr>Open Sans SemiBold</vt:lpstr>
      <vt:lpstr>Symbol</vt:lpstr>
      <vt:lpstr>GDTC Theme</vt:lpstr>
      <vt:lpstr>Strategic Plan 2022/23</vt:lpstr>
      <vt:lpstr>Great Dawley Town Council Plan </vt:lpstr>
      <vt:lpstr>PowerPoint Presentation</vt:lpstr>
      <vt:lpstr>PowerPoint Presentation</vt:lpstr>
      <vt:lpstr>Objectives</vt:lpstr>
      <vt:lpstr>       Short term Objectives (within the next 12 months)</vt:lpstr>
      <vt:lpstr>Short term Actions</vt:lpstr>
      <vt:lpstr>         Long term Objectives (within the next 2-3 Years)</vt:lpstr>
      <vt:lpstr>Long Term Actions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Clerk Great Dawley</dc:creator>
  <cp:lastModifiedBy>Clerk Great Dawley</cp:lastModifiedBy>
  <cp:revision>2</cp:revision>
  <dcterms:created xsi:type="dcterms:W3CDTF">2022-03-24T09:50:04Z</dcterms:created>
  <dcterms:modified xsi:type="dcterms:W3CDTF">2022-04-29T11:05:05Z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0x0101007DE4C903EFDE1C418E6F892FB28A93F6</vt:lpwstr>
  </property>
</Properties>
</file>